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62" r:id="rId2"/>
    <p:sldId id="267" r:id="rId3"/>
    <p:sldId id="265" r:id="rId4"/>
    <p:sldId id="256" r:id="rId5"/>
    <p:sldId id="257" r:id="rId6"/>
    <p:sldId id="258" r:id="rId7"/>
    <p:sldId id="260" r:id="rId8"/>
    <p:sldId id="259" r:id="rId9"/>
    <p:sldId id="270" r:id="rId10"/>
    <p:sldId id="269" r:id="rId11"/>
    <p:sldId id="268" r:id="rId12"/>
    <p:sldId id="273" r:id="rId13"/>
    <p:sldId id="271" r:id="rId14"/>
    <p:sldId id="27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50" autoAdjust="0"/>
    <p:restoredTop sz="94671" autoAdjust="0"/>
  </p:normalViewPr>
  <p:slideViewPr>
    <p:cSldViewPr>
      <p:cViewPr varScale="1">
        <p:scale>
          <a:sx n="69" d="100"/>
          <a:sy n="69" d="100"/>
        </p:scale>
        <p:origin x="-137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05FA8D-065D-4340-96DE-1F65B8AAE42A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A32E77-8DD5-48B3-A47A-02E6731052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13621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60C3E-F8B8-4A34-A4B8-FCDA194103FC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96723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45E99-DFE5-46AF-B02B-2DFCB308B6A2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7257A-4C55-474B-B6D1-8AD6BFD3A4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45E99-DFE5-46AF-B02B-2DFCB308B6A2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7257A-4C55-474B-B6D1-8AD6BFD3A4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45E99-DFE5-46AF-B02B-2DFCB308B6A2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7257A-4C55-474B-B6D1-8AD6BFD3A4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45E99-DFE5-46AF-B02B-2DFCB308B6A2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7257A-4C55-474B-B6D1-8AD6BFD3A4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45E99-DFE5-46AF-B02B-2DFCB308B6A2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7257A-4C55-474B-B6D1-8AD6BFD3A4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45E99-DFE5-46AF-B02B-2DFCB308B6A2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7257A-4C55-474B-B6D1-8AD6BFD3A4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45E99-DFE5-46AF-B02B-2DFCB308B6A2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7257A-4C55-474B-B6D1-8AD6BFD3A4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45E99-DFE5-46AF-B02B-2DFCB308B6A2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7257A-4C55-474B-B6D1-8AD6BFD3A4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45E99-DFE5-46AF-B02B-2DFCB308B6A2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7257A-4C55-474B-B6D1-8AD6BFD3A4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45E99-DFE5-46AF-B02B-2DFCB308B6A2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7257A-4C55-474B-B6D1-8AD6BFD3A4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45E99-DFE5-46AF-B02B-2DFCB308B6A2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7257A-4C55-474B-B6D1-8AD6BFD3A4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6445E99-DFE5-46AF-B02B-2DFCB308B6A2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5A7257A-4C55-474B-B6D1-8AD6BFD3A4C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microsoft.com/office/2007/relationships/media" Target="../media/media1.mp3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890665"/>
            <a:ext cx="1581632" cy="251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1" name="Прямая соединительная линия 50"/>
          <p:cNvCxnSpPr/>
          <p:nvPr/>
        </p:nvCxnSpPr>
        <p:spPr>
          <a:xfrm rot="5400000">
            <a:off x="8822034" y="3144894"/>
            <a:ext cx="216330" cy="96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>
            <a:off x="142876" y="3180086"/>
            <a:ext cx="878684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>
            <a:off x="1179945" y="3144128"/>
            <a:ext cx="216330" cy="48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rot="5400000">
            <a:off x="2132037" y="3143886"/>
            <a:ext cx="216330" cy="96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1071538" y="3458566"/>
            <a:ext cx="216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000364" y="3458566"/>
            <a:ext cx="216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109923" y="3458566"/>
            <a:ext cx="216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929058" y="3458566"/>
            <a:ext cx="216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rot="5400000">
            <a:off x="3082927" y="3143886"/>
            <a:ext cx="216330" cy="96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929190" y="3458566"/>
            <a:ext cx="216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5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rot="5400000">
            <a:off x="3992456" y="3135849"/>
            <a:ext cx="216330" cy="96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5400000">
            <a:off x="4892944" y="3144894"/>
            <a:ext cx="216330" cy="96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Прямоугольник 31"/>
          <p:cNvSpPr/>
          <p:nvPr/>
        </p:nvSpPr>
        <p:spPr>
          <a:xfrm>
            <a:off x="6858016" y="3442271"/>
            <a:ext cx="3658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7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857884" y="3429000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6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858148" y="3480703"/>
            <a:ext cx="3658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8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 rot="5400000">
            <a:off x="6893208" y="3144894"/>
            <a:ext cx="216330" cy="96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>
            <a:off x="5893076" y="3144894"/>
            <a:ext cx="216330" cy="96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Прямоугольник 41"/>
          <p:cNvSpPr/>
          <p:nvPr/>
        </p:nvSpPr>
        <p:spPr>
          <a:xfrm>
            <a:off x="8715404" y="3442271"/>
            <a:ext cx="388248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/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9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 rot="5400000">
            <a:off x="7893340" y="3144894"/>
            <a:ext cx="216330" cy="96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5400000">
            <a:off x="249474" y="3144894"/>
            <a:ext cx="216330" cy="96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214282" y="3442271"/>
            <a:ext cx="2163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</a:t>
            </a:r>
            <a:endParaRPr lang="ru-RU" sz="4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7" name="Дуга 66"/>
          <p:cNvSpPr/>
          <p:nvPr/>
        </p:nvSpPr>
        <p:spPr>
          <a:xfrm rot="2412072" flipH="1">
            <a:off x="163191" y="2885200"/>
            <a:ext cx="1459505" cy="1261214"/>
          </a:xfrm>
          <a:prstGeom prst="arc">
            <a:avLst/>
          </a:prstGeom>
          <a:ln w="28575">
            <a:solidFill>
              <a:srgbClr val="7030A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87354" y="2146570"/>
            <a:ext cx="788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-1</a:t>
            </a:r>
            <a:endParaRPr lang="ru-RU" sz="24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Блок-схема: узел 42"/>
          <p:cNvSpPr/>
          <p:nvPr/>
        </p:nvSpPr>
        <p:spPr>
          <a:xfrm>
            <a:off x="311122" y="3091796"/>
            <a:ext cx="107157" cy="107157"/>
          </a:xfrm>
          <a:prstGeom prst="flowChartConnector">
            <a:avLst/>
          </a:prstGeom>
          <a:solidFill>
            <a:srgbClr val="FF0000"/>
          </a:solidFill>
          <a:ln w="19050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Блок-схема: узел 43"/>
          <p:cNvSpPr/>
          <p:nvPr/>
        </p:nvSpPr>
        <p:spPr>
          <a:xfrm>
            <a:off x="1222557" y="3091796"/>
            <a:ext cx="107157" cy="107157"/>
          </a:xfrm>
          <a:prstGeom prst="flowChartConnector">
            <a:avLst/>
          </a:prstGeom>
          <a:solidFill>
            <a:srgbClr val="FF0000"/>
          </a:solidFill>
          <a:ln w="19050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Солнце 78"/>
          <p:cNvSpPr/>
          <p:nvPr/>
        </p:nvSpPr>
        <p:spPr>
          <a:xfrm>
            <a:off x="1071538" y="2500306"/>
            <a:ext cx="428628" cy="428628"/>
          </a:xfrm>
          <a:prstGeom prst="sun">
            <a:avLst>
              <a:gd name="adj" fmla="val 35667"/>
            </a:avLst>
          </a:prstGeom>
          <a:solidFill>
            <a:srgbClr val="00B0F0"/>
          </a:solidFill>
          <a:ln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000363" y="184284"/>
            <a:ext cx="36598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Число </a:t>
            </a:r>
            <a:r>
              <a:rPr lang="ru-RU" sz="280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ноль</a:t>
            </a:r>
            <a: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 Цифра </a:t>
            </a:r>
            <a:r>
              <a:rPr lang="ru-RU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7247353" y="76562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i="1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0255" y="4797152"/>
            <a:ext cx="944563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680463" y="4797151"/>
            <a:ext cx="8516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FF0000"/>
                </a:solidFill>
              </a:rPr>
              <a:t>1</a:t>
            </a:r>
            <a:endParaRPr lang="ru-RU" sz="8000" dirty="0">
              <a:solidFill>
                <a:srgbClr val="FF0000"/>
              </a:solidFill>
            </a:endParaRPr>
          </a:p>
        </p:txBody>
      </p:sp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16" y="4002560"/>
            <a:ext cx="1581632" cy="251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208336" y="4708405"/>
            <a:ext cx="6057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chemeClr val="accent6"/>
                </a:solidFill>
              </a:rPr>
              <a:t>-</a:t>
            </a:r>
            <a:endParaRPr lang="ru-RU" sz="8000" dirty="0">
              <a:solidFill>
                <a:schemeClr val="accent6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82358" y="4765022"/>
            <a:ext cx="9099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FF0000"/>
                </a:solidFill>
              </a:rPr>
              <a:t>1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37355" y="4687663"/>
            <a:ext cx="6867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FF0000"/>
                </a:solidFill>
              </a:rPr>
              <a:t>=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6196" y="4759785"/>
            <a:ext cx="7920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FF0000"/>
                </a:solidFill>
              </a:rPr>
              <a:t>0</a:t>
            </a:r>
            <a:endParaRPr lang="ru-RU" sz="8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4567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85 -0.01783 -0.01701 -0.03542 -0.02639 -0.04514 C -0.03576 -0.05486 -0.046 -0.06181 -0.05659 -0.05903 C -0.06718 -0.05625 -0.08229 -0.03959 -0.08958 -0.02894 C -0.09687 -0.01829 -0.0993 0.00046 -0.10086 0.00509 " pathEditMode="relative" ptsTypes="aaaaA">
                                      <p:cBhvr>
                                        <p:cTn id="28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50" grpId="0"/>
      <p:bldP spid="67" grpId="0" animBg="1"/>
      <p:bldP spid="68" grpId="0"/>
      <p:bldP spid="43" grpId="0" animBg="1"/>
      <p:bldP spid="44" grpId="0" animBg="1"/>
      <p:bldP spid="79" grpId="0" animBg="1"/>
      <p:bldP spid="79" grpId="1" animBg="1"/>
      <p:bldP spid="79" grpId="2" animBg="1"/>
      <p:bldP spid="48" grpId="0"/>
      <p:bldP spid="5" grpId="0"/>
      <p:bldP spid="6" grpId="0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"/>
          <p:cNvSpPr txBox="1">
            <a:spLocks noChangeArrowheads="1"/>
          </p:cNvSpPr>
          <p:nvPr/>
        </p:nvSpPr>
        <p:spPr bwMode="auto">
          <a:xfrm>
            <a:off x="882782" y="500063"/>
            <a:ext cx="7090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sz="3200" dirty="0" smtClean="0">
                <a:solidFill>
                  <a:srgbClr val="00B050"/>
                </a:solidFill>
              </a:rPr>
              <a:t>Выберите и продолжите </a:t>
            </a:r>
            <a:r>
              <a:rPr lang="ru-RU" sz="3200" dirty="0">
                <a:solidFill>
                  <a:srgbClr val="00B050"/>
                </a:solidFill>
              </a:rPr>
              <a:t>фразы:</a:t>
            </a:r>
          </a:p>
        </p:txBody>
      </p:sp>
      <p:sp>
        <p:nvSpPr>
          <p:cNvPr id="22531" name="TextBox 2"/>
          <p:cNvSpPr txBox="1">
            <a:spLocks noChangeArrowheads="1"/>
          </p:cNvSpPr>
          <p:nvPr/>
        </p:nvSpPr>
        <p:spPr bwMode="auto">
          <a:xfrm>
            <a:off x="323528" y="2214563"/>
            <a:ext cx="82089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sz="2800" dirty="0" smtClean="0">
                <a:solidFill>
                  <a:srgbClr val="FF0000"/>
                </a:solidFill>
              </a:rPr>
              <a:t>1. У меня всё получилось! Я теперь знаю…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22532" name="TextBox 3"/>
          <p:cNvSpPr txBox="1">
            <a:spLocks noChangeArrowheads="1"/>
          </p:cNvSpPr>
          <p:nvPr/>
        </p:nvSpPr>
        <p:spPr bwMode="auto">
          <a:xfrm>
            <a:off x="323530" y="4365104"/>
            <a:ext cx="83529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sz="2800" dirty="0">
                <a:solidFill>
                  <a:srgbClr val="CC00CC"/>
                </a:solidFill>
              </a:rPr>
              <a:t>3</a:t>
            </a:r>
            <a:r>
              <a:rPr lang="ru-RU" sz="2800" dirty="0" smtClean="0">
                <a:solidFill>
                  <a:srgbClr val="CC00CC"/>
                </a:solidFill>
              </a:rPr>
              <a:t>. Больше всего понравилось делать…</a:t>
            </a:r>
            <a:endParaRPr lang="ru-RU" sz="2800" dirty="0">
              <a:solidFill>
                <a:srgbClr val="CC00CC"/>
              </a:solidFill>
            </a:endParaRPr>
          </a:p>
        </p:txBody>
      </p:sp>
      <p:sp>
        <p:nvSpPr>
          <p:cNvPr id="22533" name="TextBox 4"/>
          <p:cNvSpPr txBox="1">
            <a:spLocks noChangeArrowheads="1"/>
          </p:cNvSpPr>
          <p:nvPr/>
        </p:nvSpPr>
        <p:spPr bwMode="auto">
          <a:xfrm>
            <a:off x="281146" y="2996952"/>
            <a:ext cx="751574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sz="2800" dirty="0">
                <a:solidFill>
                  <a:srgbClr val="0070C0"/>
                </a:solidFill>
              </a:rPr>
              <a:t>2</a:t>
            </a:r>
            <a:r>
              <a:rPr lang="ru-RU" sz="2800" dirty="0" smtClean="0">
                <a:solidFill>
                  <a:srgbClr val="0070C0"/>
                </a:solidFill>
              </a:rPr>
              <a:t>. Были небольшие трудности, надо поработать над…</a:t>
            </a:r>
            <a:endParaRPr lang="ru-RU" sz="2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9179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19672" y="692696"/>
            <a:ext cx="70359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26445"/>
            <a:ext cx="5904656" cy="442794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5035879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>
                <a:solidFill>
                  <a:srgbClr val="FF0000"/>
                </a:solidFill>
                <a:latin typeface="Arial" charset="0"/>
              </a:rPr>
              <a:t>Памятник нулю город Мюнхен(Германия)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67544" y="1916832"/>
            <a:ext cx="27363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Учитель МОБУСОШ №4 г. Новокубанска Вернюк Г.Г.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07206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476672"/>
            <a:ext cx="799288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Источники.</a:t>
            </a:r>
          </a:p>
          <a:p>
            <a:endParaRPr lang="ru-RU" u="sng" dirty="0" smtClean="0">
              <a:solidFill>
                <a:srgbClr val="0070C0"/>
              </a:solidFill>
            </a:endParaRPr>
          </a:p>
          <a:p>
            <a:r>
              <a:rPr lang="ru-RU" dirty="0" smtClean="0"/>
              <a:t>«Методические </a:t>
            </a:r>
            <a:r>
              <a:rPr lang="ru-RU" dirty="0"/>
              <a:t>рекомендации для учителя </a:t>
            </a:r>
            <a:r>
              <a:rPr lang="ru-RU" dirty="0" smtClean="0"/>
              <a:t>Математика. </a:t>
            </a:r>
            <a:r>
              <a:rPr lang="ru-RU" dirty="0"/>
              <a:t>1 </a:t>
            </a:r>
            <a:r>
              <a:rPr lang="ru-RU" dirty="0" smtClean="0"/>
              <a:t>класс». </a:t>
            </a:r>
            <a:r>
              <a:rPr lang="ru-RU" dirty="0" err="1"/>
              <a:t>Авт</a:t>
            </a:r>
            <a:r>
              <a:rPr lang="ru-RU" dirty="0"/>
              <a:t>: Т.Е. Демидова, С.А. Козлова, </a:t>
            </a:r>
            <a:r>
              <a:rPr lang="ru-RU" dirty="0" err="1" smtClean="0"/>
              <a:t>А.П.Тонких</a:t>
            </a:r>
            <a:r>
              <a:rPr lang="ru-RU" dirty="0" smtClean="0"/>
              <a:t>, Москва</a:t>
            </a:r>
            <a:r>
              <a:rPr lang="ru-RU" dirty="0"/>
              <a:t>, </a:t>
            </a:r>
            <a:r>
              <a:rPr lang="ru-RU" dirty="0" err="1"/>
              <a:t>Баласс</a:t>
            </a:r>
            <a:r>
              <a:rPr lang="ru-RU" dirty="0"/>
              <a:t>, 2012 г.</a:t>
            </a:r>
          </a:p>
          <a:p>
            <a:endParaRPr lang="ru-RU" u="sng" dirty="0">
              <a:solidFill>
                <a:srgbClr val="0070C0"/>
              </a:solidFill>
            </a:endParaRPr>
          </a:p>
          <a:p>
            <a:r>
              <a:rPr lang="ru-RU" dirty="0" smtClean="0"/>
              <a:t>Учебник </a:t>
            </a:r>
            <a:r>
              <a:rPr lang="ru-RU" dirty="0"/>
              <a:t>Т.Е. Демидова, С.А. Козлова, </a:t>
            </a:r>
            <a:r>
              <a:rPr lang="ru-RU" dirty="0" err="1"/>
              <a:t>А.П.Тонких</a:t>
            </a:r>
            <a:r>
              <a:rPr lang="ru-RU" dirty="0"/>
              <a:t> «</a:t>
            </a:r>
            <a:r>
              <a:rPr lang="ru-RU" dirty="0" smtClean="0"/>
              <a:t>Математика» 1 класс </a:t>
            </a:r>
            <a:r>
              <a:rPr lang="ru-RU" dirty="0"/>
              <a:t>(часть 2</a:t>
            </a:r>
            <a:r>
              <a:rPr lang="ru-RU" dirty="0" smtClean="0"/>
              <a:t>), Москва, </a:t>
            </a:r>
            <a:r>
              <a:rPr lang="ru-RU" dirty="0" err="1" smtClean="0"/>
              <a:t>Баласс</a:t>
            </a:r>
            <a:r>
              <a:rPr lang="ru-RU" dirty="0" smtClean="0"/>
              <a:t>, 2012 г.</a:t>
            </a:r>
          </a:p>
          <a:p>
            <a:endParaRPr lang="ru-RU" dirty="0"/>
          </a:p>
          <a:p>
            <a:r>
              <a:rPr lang="ru-RU" dirty="0" smtClean="0"/>
              <a:t>Рабочая тетрадь к учебнику «Математика» 1 класс Авт.: Т.Е. Демидова, С.А. Козлова, А.П. Тонких,</a:t>
            </a:r>
            <a:r>
              <a:rPr lang="ru-RU" dirty="0"/>
              <a:t> Москва, </a:t>
            </a:r>
            <a:r>
              <a:rPr lang="ru-RU" dirty="0" err="1"/>
              <a:t>Баласс</a:t>
            </a:r>
            <a:r>
              <a:rPr lang="ru-RU" dirty="0"/>
              <a:t>, 2012 г.</a:t>
            </a:r>
          </a:p>
          <a:p>
            <a:endParaRPr lang="ru-RU" dirty="0" smtClean="0"/>
          </a:p>
          <a:p>
            <a:r>
              <a:rPr lang="ru-RU" dirty="0" smtClean="0"/>
              <a:t>Музыка: Дети – зарядка</a:t>
            </a:r>
            <a:r>
              <a:rPr lang="en-US" dirty="0" smtClean="0"/>
              <a:t>.mp3</a:t>
            </a:r>
            <a:endParaRPr lang="ru-RU" dirty="0"/>
          </a:p>
          <a:p>
            <a:endParaRPr lang="ru-RU" dirty="0" smtClean="0"/>
          </a:p>
          <a:p>
            <a:endParaRPr lang="ru-RU" u="sng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9622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476672"/>
            <a:ext cx="7992888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Картинки.</a:t>
            </a:r>
          </a:p>
          <a:p>
            <a:r>
              <a:rPr lang="en-US" sz="1600" u="sng" dirty="0">
                <a:solidFill>
                  <a:srgbClr val="0070C0"/>
                </a:solidFill>
              </a:rPr>
              <a:t>https://www.google.ru/url?sa=i&amp;rct=j&amp;q=&amp;esrc=s&amp;source=images&amp;cd=&amp;cad=rja&amp;uact=8&amp;docid=XrSV16G4Or1RZM&amp;tbnid=cfgnMeBrvSUKhM:&amp;</a:t>
            </a:r>
            <a:r>
              <a:rPr lang="en-US" sz="1600" u="sng" dirty="0" smtClean="0">
                <a:solidFill>
                  <a:srgbClr val="0070C0"/>
                </a:solidFill>
              </a:rPr>
              <a:t>ved=0CAUQjRw&amp;url=http%3A%2F%2Fwww.verholaz.net%2FTehnologijaArboristikaUdalenieDerevaPoChastjamSZaveshivaniem.php&amp;ei=9_I3U8HBBYG24ASh4YHYBQ&amp;bvm=bv.63808443,d.bGE&amp;psig=AFQjCNHVSdEkuy0HuEDEvDzocW0vyY4CCQ&amp;ust=1396261782742425</a:t>
            </a:r>
            <a:endParaRPr lang="ru-RU" sz="1600" u="sng" dirty="0" smtClean="0">
              <a:solidFill>
                <a:srgbClr val="0070C0"/>
              </a:solidFill>
            </a:endParaRPr>
          </a:p>
          <a:p>
            <a:endParaRPr lang="ru-RU" sz="1600" u="sng" dirty="0">
              <a:solidFill>
                <a:srgbClr val="0070C0"/>
              </a:solidFill>
            </a:endParaRPr>
          </a:p>
          <a:p>
            <a:r>
              <a:rPr lang="en-US" sz="1600" u="sng" dirty="0">
                <a:solidFill>
                  <a:srgbClr val="0070C0"/>
                </a:solidFill>
              </a:rPr>
              <a:t>https://www.google.ru/url?sa=i&amp;rct=j&amp;q=&amp;esrc=s&amp;source=images&amp;cd=&amp;cad=rja&amp;uact=8&amp;docid=J9-gyOqiKMJEdM&amp;tbnid=iLW9sN6WyIMiEM:&amp;</a:t>
            </a:r>
            <a:r>
              <a:rPr lang="en-US" sz="1600" u="sng" dirty="0" smtClean="0">
                <a:solidFill>
                  <a:srgbClr val="0070C0"/>
                </a:solidFill>
              </a:rPr>
              <a:t>ved=0CAUQjRw&amp;url=http%3A%2F%2Flearning.9151394.ru%2Fmod%2Fpage%2Fview.php%3Fid%3D398644&amp;ei=cfI3U93aMKmn4ASttYGgBA&amp;bvm=bv.63808443,d.bGE&amp;psig=AFQjCNEufBqp6KCAcW6y4tRnA0EpAtf_Fg&amp;ust=1396261804809611</a:t>
            </a:r>
            <a:endParaRPr lang="ru-RU" sz="1600" u="sng" dirty="0" smtClean="0">
              <a:solidFill>
                <a:srgbClr val="0070C0"/>
              </a:solidFill>
            </a:endParaRPr>
          </a:p>
          <a:p>
            <a:endParaRPr lang="ru-RU" sz="1600" u="sng" dirty="0">
              <a:solidFill>
                <a:srgbClr val="0070C0"/>
              </a:solidFill>
            </a:endParaRPr>
          </a:p>
          <a:p>
            <a:r>
              <a:rPr lang="en-US" sz="1600" u="sng" dirty="0">
                <a:solidFill>
                  <a:srgbClr val="0070C0"/>
                </a:solidFill>
              </a:rPr>
              <a:t>https://www.google.ru/url?sa=i&amp;rct=j&amp;q=&amp;esrc=s&amp;source=images&amp;cd=&amp;cad=rja&amp;uact=8&amp;docid=homQMSffKAMYZM&amp;tbnid=oh-3b1hPOm92UM:&amp;</a:t>
            </a:r>
            <a:r>
              <a:rPr lang="en-US" sz="1600" u="sng" dirty="0" smtClean="0">
                <a:solidFill>
                  <a:srgbClr val="0070C0"/>
                </a:solidFill>
              </a:rPr>
              <a:t>ved=0CAUQjRw&amp;url=http%3A%2F%2Fai-cdr.ucoz.ru%2Fnews%2Fkarandash_v_vektore%2F2009-10-16-46&amp;ei=VfM3U5rUEKTd4QTwz4D4BQ&amp;bvm=bv.63808443,d.bGE&amp;psig=AFQjCNGuFp3Lk98eBZa27pDQuBKKX7KaSw&amp;ust=1396262094802122</a:t>
            </a:r>
            <a:endParaRPr lang="ru-RU" sz="1600" u="sng" dirty="0" smtClean="0">
              <a:solidFill>
                <a:srgbClr val="0070C0"/>
              </a:solidFill>
            </a:endParaRPr>
          </a:p>
          <a:p>
            <a:endParaRPr lang="ru-RU" sz="1600" u="sng" dirty="0">
              <a:solidFill>
                <a:srgbClr val="0070C0"/>
              </a:solidFill>
            </a:endParaRPr>
          </a:p>
          <a:p>
            <a:r>
              <a:rPr lang="en-US" sz="1600" u="sng" dirty="0">
                <a:solidFill>
                  <a:srgbClr val="0070C0"/>
                </a:solidFill>
              </a:rPr>
              <a:t>http://images.yandex.ru/yandsearch?text=%D0%BA%D0%B0%D0%BA%D1%82%D1%83%D1%81&amp;fp=0&amp;pos=16&amp;rpt=simage&amp;uinfo=ww-1349-wh-602-fw-1124-fh-448-pd-1&amp;img_url=http%3A%2F%2Fimg0.liveinternet.ru%2Fimages%2Fattach%2Fc%2F2%2F65%2F265%2F65265041_kaktus.jpg</a:t>
            </a:r>
            <a:endParaRPr lang="ru-RU" sz="1600" u="sng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31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476672"/>
            <a:ext cx="7992888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Картинки.</a:t>
            </a:r>
          </a:p>
          <a:p>
            <a:r>
              <a:rPr lang="en-US" u="sng" dirty="0">
                <a:solidFill>
                  <a:srgbClr val="0070C0"/>
                </a:solidFill>
              </a:rPr>
              <a:t>https://www.google.ru/url?sa=i&amp;rct=j&amp;q=&amp;esrc=s&amp;source=images&amp;cd=&amp;cad=rja&amp;uact=8&amp;docid=cBfHYS6MLKO0WM&amp;tbnid=JqLTZbdnbyssiM:&amp;ved=&amp;</a:t>
            </a:r>
            <a:r>
              <a:rPr lang="en-US" u="sng" dirty="0" smtClean="0">
                <a:solidFill>
                  <a:srgbClr val="0070C0"/>
                </a:solidFill>
              </a:rPr>
              <a:t>url=http%3A%2F%2Folpictures.ru%2Fkartinki-klenovyiyy-list.html&amp;ei=rfQ3U9bTAu_V4ASMqoFw&amp;psig=AFQjCNFZzuv6gSINNPm05e7NLO_YRo4MBw&amp;ust=1396262445419488</a:t>
            </a:r>
            <a:endParaRPr lang="ru-RU" u="sng" dirty="0" smtClean="0">
              <a:solidFill>
                <a:srgbClr val="0070C0"/>
              </a:solidFill>
            </a:endParaRPr>
          </a:p>
          <a:p>
            <a:endParaRPr lang="ru-RU" u="sng" dirty="0">
              <a:solidFill>
                <a:srgbClr val="0070C0"/>
              </a:solidFill>
            </a:endParaRPr>
          </a:p>
          <a:p>
            <a:r>
              <a:rPr lang="en-US" u="sng" dirty="0">
                <a:solidFill>
                  <a:srgbClr val="0070C0"/>
                </a:solidFill>
              </a:rPr>
              <a:t>https://www.google.ru/url?sa=i&amp;rct=j&amp;q=&amp;esrc=s&amp;source=images&amp;cd=&amp;cad=rja&amp;uact=8&amp;docid=wVOgxS3skILd-M&amp;tbnid=D2hiVSZF2FeSLM:&amp;</a:t>
            </a:r>
            <a:r>
              <a:rPr lang="en-US" u="sng" dirty="0" smtClean="0">
                <a:solidFill>
                  <a:srgbClr val="0070C0"/>
                </a:solidFill>
              </a:rPr>
              <a:t>ved=0CAUQjRw&amp;url=http%3A%2F%2Fwww.smekalka.pp.ru%2Fforum%2Findex.php%3Ftopic%3D5265.0&amp;ei=6PU3U-TCL6uP5ATfzYGYCw&amp;psig=AFQjCNFb9QbRv6RaP1V_rbkIsBihaNcxow&amp;ust=1396262752256686</a:t>
            </a:r>
            <a:endParaRPr lang="ru-RU" u="sng" dirty="0" smtClean="0">
              <a:solidFill>
                <a:srgbClr val="0070C0"/>
              </a:solidFill>
            </a:endParaRPr>
          </a:p>
          <a:p>
            <a:endParaRPr lang="ru-RU" u="sng" dirty="0">
              <a:solidFill>
                <a:srgbClr val="0070C0"/>
              </a:solidFill>
            </a:endParaRPr>
          </a:p>
          <a:p>
            <a:r>
              <a:rPr lang="en-US" u="sng" dirty="0">
                <a:solidFill>
                  <a:srgbClr val="0070C0"/>
                </a:solidFill>
              </a:rPr>
              <a:t>https://www.google.ru/url?sa=i&amp;rct=j&amp;q=&amp;esrc=s&amp;source=images&amp;cd=&amp;cad=rja&amp;uact=8&amp;docid=BkKbEh7TNAW2hM&amp;tbnid=qg9Lpumd00jafM:&amp;ved=&amp;url=http%3A%2F%2Fonline-smeshariki.ru%2Fpersonazhi%2Fezhik&amp;ei=6_k3U7rCD4fJ4wSj-4CYAQ&amp;psig=AFQjCNFXIifhb6LdKNf20bD7UD2GdG00hg&amp;ust=1396263787588301</a:t>
            </a:r>
            <a:endParaRPr lang="ru-RU" u="sng" dirty="0" smtClean="0">
              <a:solidFill>
                <a:srgbClr val="0070C0"/>
              </a:solidFill>
            </a:endParaRPr>
          </a:p>
          <a:p>
            <a:endParaRPr lang="ru-RU" u="sng" dirty="0" smtClean="0">
              <a:solidFill>
                <a:srgbClr val="0070C0"/>
              </a:solidFill>
            </a:endParaRPr>
          </a:p>
          <a:p>
            <a:endParaRPr lang="ru-RU" u="sng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0038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Прямоугольник 107"/>
          <p:cNvSpPr/>
          <p:nvPr/>
        </p:nvSpPr>
        <p:spPr>
          <a:xfrm>
            <a:off x="5998545" y="3635254"/>
            <a:ext cx="2682000" cy="2682617"/>
          </a:xfrm>
          <a:prstGeom prst="rect">
            <a:avLst/>
          </a:prstGeom>
          <a:noFill/>
          <a:ln w="28575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32-конечная звезда 108"/>
          <p:cNvSpPr/>
          <p:nvPr/>
        </p:nvSpPr>
        <p:spPr>
          <a:xfrm>
            <a:off x="8564129" y="4509120"/>
            <a:ext cx="232832" cy="193041"/>
          </a:xfrm>
          <a:prstGeom prst="star32">
            <a:avLst>
              <a:gd name="adj" fmla="val 26255"/>
            </a:avLst>
          </a:prstGeom>
          <a:solidFill>
            <a:srgbClr val="FFFF00"/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0" name="Прямая соединительная линия 109"/>
          <p:cNvCxnSpPr/>
          <p:nvPr/>
        </p:nvCxnSpPr>
        <p:spPr>
          <a:xfrm flipH="1">
            <a:off x="7340964" y="3679497"/>
            <a:ext cx="3505" cy="2682617"/>
          </a:xfrm>
          <a:prstGeom prst="line">
            <a:avLst/>
          </a:prstGeom>
          <a:ln w="12700">
            <a:solidFill>
              <a:srgbClr val="0070C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Прямая соединительная линия 110"/>
          <p:cNvCxnSpPr/>
          <p:nvPr/>
        </p:nvCxnSpPr>
        <p:spPr>
          <a:xfrm>
            <a:off x="6037998" y="4949214"/>
            <a:ext cx="2682000" cy="0"/>
          </a:xfrm>
          <a:prstGeom prst="line">
            <a:avLst/>
          </a:prstGeom>
          <a:ln>
            <a:solidFill>
              <a:srgbClr val="0070C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TextBox 115"/>
          <p:cNvSpPr txBox="1"/>
          <p:nvPr/>
        </p:nvSpPr>
        <p:spPr>
          <a:xfrm>
            <a:off x="179188" y="4005064"/>
            <a:ext cx="46088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!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Число ноль записывают знаком 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цифрой 0.</a:t>
            </a:r>
            <a:endParaRPr lang="ru-RU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0" name="Дуга 119"/>
          <p:cNvSpPr/>
          <p:nvPr/>
        </p:nvSpPr>
        <p:spPr>
          <a:xfrm rot="728653">
            <a:off x="7172659" y="3550818"/>
            <a:ext cx="1453942" cy="2780991"/>
          </a:xfrm>
          <a:prstGeom prst="arc">
            <a:avLst>
              <a:gd name="adj1" fmla="val 19391495"/>
              <a:gd name="adj2" fmla="val 11691880"/>
            </a:avLst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" name="Дуга 103"/>
          <p:cNvSpPr/>
          <p:nvPr/>
        </p:nvSpPr>
        <p:spPr>
          <a:xfrm rot="990890" flipV="1">
            <a:off x="7143851" y="3593163"/>
            <a:ext cx="1453942" cy="2780991"/>
          </a:xfrm>
          <a:prstGeom prst="arc">
            <a:avLst>
              <a:gd name="adj1" fmla="val 2475005"/>
              <a:gd name="adj2" fmla="val 10291601"/>
            </a:avLst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5162550"/>
            <a:ext cx="1152525" cy="169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1231181" cy="1483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67335" y="2492896"/>
            <a:ext cx="1444625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12" descr="C:\Users\Администратор\Desktop\раскраска\лось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405" y="332656"/>
            <a:ext cx="1413592" cy="1520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0805" y="5517232"/>
            <a:ext cx="1006475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15908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3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animBg="1"/>
      <p:bldP spid="109" grpId="0" animBg="1"/>
      <p:bldP spid="109" grpId="1" animBg="1"/>
      <p:bldP spid="116" grpId="0"/>
      <p:bldP spid="120" grpId="0" animBg="1"/>
      <p:bldP spid="10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6050" y="2690813"/>
            <a:ext cx="1231900" cy="1481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zarjadka_2_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>
                  <p14:trim end="130719.5946"/>
                </p14:media>
              </p:ext>
            </p:extLst>
          </p:nvPr>
        </p:nvPicPr>
        <p:blipFill>
          <a:blip r:embed="rId5" cstate="email"/>
          <a:stretch>
            <a:fillRect/>
          </a:stretch>
        </p:blipFill>
        <p:spPr>
          <a:xfrm>
            <a:off x="7884368" y="5805264"/>
            <a:ext cx="609600" cy="609600"/>
          </a:xfrm>
          <a:prstGeom prst="rect">
            <a:avLst/>
          </a:prstGeom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908720"/>
            <a:ext cx="1414463" cy="151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79712" y="332656"/>
            <a:ext cx="54726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 smtClean="0">
                <a:solidFill>
                  <a:srgbClr val="CC00CC"/>
                </a:solidFill>
              </a:rPr>
              <a:t>Физминутка</a:t>
            </a:r>
            <a:r>
              <a:rPr lang="ru-RU" sz="4000" b="1" dirty="0" smtClean="0">
                <a:solidFill>
                  <a:srgbClr val="CC00CC"/>
                </a:solidFill>
              </a:rPr>
              <a:t>.</a:t>
            </a:r>
            <a:endParaRPr lang="ru-RU" sz="4000" b="1" dirty="0">
              <a:solidFill>
                <a:srgbClr val="CC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106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6.38298E-7 C -0.00035 -0.03307 -0.00209 -0.07146 -0.0073 -0.11355 C -0.0257 -0.23219 -0.06858 -0.31846 -0.10157 -0.30019 C -0.13681 -0.28145 -0.14896 -0.16744 -0.13056 -0.04926 C -0.12066 0.01411 -0.10573 0.06475 -0.08941 0.09898 C -0.07882 0.12928 -0.06493 0.15495 -0.04618 0.18131 C 0.01319 0.26781 0.08576 0.31036 0.11371 0.27729 C 0.14027 0.24376 0.1151 0.14408 0.05555 0.05735 C 0.02812 0.01711 -0.00417 -0.01573 -0.03125 -0.03099 C -0.05122 -0.04949 -0.07778 -0.06429 -0.10556 -0.07586 C -0.19566 -0.11078 -0.28264 -0.10546 -0.29896 -0.06059 C -0.31476 -0.01642 -0.25573 0.04648 -0.16476 0.08094 C -0.12535 0.09921 -0.08403 0.10684 -0.04914 0.10291 C -0.02205 0.10476 0.00677 0.10291 0.0401 0.09366 C 0.14427 0.06892 0.22708 0.01503 0.22986 -0.02983 C 0.2302 -0.07285 0.14965 -0.09205 0.04739 -0.06684 C 0.00416 -0.05759 -0.03733 -0.03908 -0.06858 -0.02197 C -0.09827 -0.00648 -0.13195 0.01665 -0.16528 0.04672 C -0.25851 0.12535 -0.32414 0.21415 -0.30851 0.25162 C -0.29514 0.28978 -0.20955 0.25462 -0.11598 0.17761 C -0.07414 0.14038 -0.03646 0.10222 -0.01059 0.0673 C 0.01284 0.03908 0.03576 0.0037 0.05902 -0.03585 C 0.12586 -0.15171 0.15833 -0.26596 0.13073 -0.28631 C 0.10573 -0.30897 0.03073 -0.23219 -0.03577 -0.11494 C -0.06754 -0.05944 -0.09254 -0.00347 -0.10539 0.04093 C -0.11771 0.07724 -0.1283 0.11448 -0.1382 0.15888 C -0.16407 0.29209 -0.1599 0.40055 -0.12518 0.40194 C -0.09289 0.40495 -0.04427 0.29787 -0.01667 0.16674 C -0.004 0.10129 0.00277 0.04371 4.16667E-6 6.38298E-7 Z " pathEditMode="relative" rAng="-2539045" ptsTypes="fffffffffffffffffffffffffffff">
                                      <p:cBhvr>
                                        <p:cTn id="16" dur="20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09" y="41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50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946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894" y="2270384"/>
            <a:ext cx="1152525" cy="169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95679" y="4711065"/>
            <a:ext cx="1380668" cy="1034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95679" y="3861048"/>
            <a:ext cx="1380668" cy="1034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60079" y="2932934"/>
            <a:ext cx="1380668" cy="1034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8893" y="2005382"/>
            <a:ext cx="1380668" cy="1034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8893" y="1161894"/>
            <a:ext cx="1380668" cy="1034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8893" y="260648"/>
            <a:ext cx="1380668" cy="1034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624899"/>
            <a:ext cx="1006475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40731" y="4097862"/>
            <a:ext cx="6468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00B0F0"/>
                </a:solidFill>
              </a:rPr>
              <a:t>6</a:t>
            </a:r>
            <a:endParaRPr lang="ru-RU" sz="8000" dirty="0">
              <a:solidFill>
                <a:srgbClr val="00B0F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31583" y="4085075"/>
            <a:ext cx="8640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00B0F0"/>
                </a:solidFill>
              </a:rPr>
              <a:t>0</a:t>
            </a:r>
            <a:endParaRPr lang="ru-RU" sz="8000" dirty="0">
              <a:solidFill>
                <a:srgbClr val="00B0F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745061" y="4107472"/>
            <a:ext cx="6468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00B0F0"/>
                </a:solidFill>
              </a:rPr>
              <a:t>6</a:t>
            </a:r>
            <a:endParaRPr lang="ru-RU" sz="8000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24135" y="4107471"/>
            <a:ext cx="5574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00B0F0"/>
                </a:solidFill>
              </a:rPr>
              <a:t>-</a:t>
            </a:r>
            <a:endParaRPr lang="ru-RU" sz="8000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12156" y="4128818"/>
            <a:ext cx="3259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00B0F0"/>
                </a:solidFill>
              </a:rPr>
              <a:t>=</a:t>
            </a:r>
            <a:endParaRPr lang="ru-RU" sz="8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95071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6725E-6 L -0.29114 0.0106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66" y="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4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267" y="173312"/>
            <a:ext cx="2329707" cy="209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4" descr="data:image/jpeg;base64,/9j/4AAQSkZJRgABAQAAAQABAAD/2wCEAAkGBxMTEhUTExQVFRQTEBUUFRUVFxQVFxYVFBQWFxUVFBYYHSggGBolHBQYITEhJSkrLi4uFx8zODMsNygtLisBCgoKDg0OGxAQGiwkHyQsLCwvLCwsLCwsLCwsLSwsLCwsLCwsLCwsLCwsLCwsLCwsLCwsLCwsLCwsLCwsLCwsLP/AABEIAOAA4QMBEQACEQEDEQH/xAAbAAEAAgMBAQAAAAAAAAAAAAAABgcDBAUCAf/EAD4QAAIBAgMFBAgFAgUFAQAAAAABAgMRBAYhBRIxQVEiYXGBEzJCUmKRsdEUI8Hh8DNyB0OSodJTgqLi8Rb/xAAaAQEAAgMBAAAAAAAAAAAAAAAAAwQBAgUG/8QANREBAAICAQMBBgQDCAMAAAAAAAECAxEEEiExQQUiMmGhsRNRcfDB0eEUFSNCY4GR8SQzUv/aAAwDAQACEQMRAD8AvEAAAAAAAAAAAAAAAAAAAAAAAAAVln3PTu8PhJ2s7VKsf94U39ZeSK2XL6Vd/wBnezI1+Jmj9I/jP8kKwdTe7W/OM/fjOSlfrfiVNzEureOntqJj8tJVsnN2Mw1t9/iaPO/9WK7pc/O/kTUzzHlzs3B4+b4fdt9Fi7B27QxcN+jK9vWi9JQfSS/XgXKXi0dnE5HGyYLdN4/lLpmyuAAAAAAAAAAAAAAAAAAAAAAAAAABWH+IGd772FwstNY1asX5OFNrzu/JFbLl9Ieg9m+zday5Y/SP4z/JXBWd56pzad0YYmNu1s/HXNPCllxab9JTpzVfDy9HVj09Wa92a4NM3raazuEMzW1fw8sbj7foszKeZoYyDTW5Xh/UpN6r4o9Ysv48kXhwuZw7ce351nxP79XfJFIAAAAAAAAAAAAAAAAAAAAAAAAK8zvmj0u9hsPJqPCpVi9bp+rBrlpq/Ia2zFprO4VhicNOnLdmvB8pLqvsUcmKaT8nq+Bz68iNW7W+/wCjGRukAeqc2ndGGJjbtbPx1zTwpZcWm+5zpzjiKD3a1P8A8o84SXNM3raazuEMRW1Zx5Phn6fNa+W9t08ZQjWhpynHnCaSvF/O/g0dCl4tG3neVxrcfJNLf7fOHUN1cAAAAAAAAAAAAAAAAAAAAAAg2Z9vVK7lhsI+ynarWWi74Qf1aMjm4DLUYrWTv3JJBhsVsvQrRdOav0fNPqjExExqW1LTS0Wr5hAMwbBq4SdprsN9mfLuTKWTHNZ+T1XA59c9em3a0OWROmAeqc2ndGGJjbtbPx1zTwpZcWndyltT8LjYq9qOJe5Ne7P2ZfNpeEn0J8F9WVOZh/HwT/8AVe8fot0vvNAAAAAAAAAAAAAAAAAAAAAIJt3MjxUnhsJO9NNxrVo9zs4QfzV+fIQSyYDBRhFQirJfy7MsOrh6AHSwuE1uzDL3tXZdOvTdOpFSi1bUxMRMaltS80t1V8qXzhlaeCnzlRk+xPmn7s+/v5lLJjms/J6zg86vIrqe1o8x/FHiN0AD1CbTujDExtvVsUpU3raUbSXVNdDXWkFcfTf5LD//AE2I91/Jlzrlw/7Fi/NYZZcUAAAAAAAAAAAAAAAAAAFbZ2zY60ng8I9HpVqxejtxjFr2er58Cvkyb92qalNd5cjZkVhfUV07Oovf+LxMUv09i1dpxsucasVODun/ACzLO0LuYXDgbaQHitVUVdgQHOe1IVIShKzTXATETGpZpe1LRas6lVLdm1yvp4FLJjmsvVcDn1zx027Wj6vRE6YBK8jZQljJqpUTjh4S7Taf5jXsQ7ur8uPCXFj6u8+HN9oc+OPXpr8U/T5/yXJ+Dp+5H5FzUPK9dvzZzLUAAAAAAAAAAAAAAAAAKzz3nNzbwuFb1e7UqR9rrCD6dWVsuXfu1TUp6y4mzcEqMbe0/Wf6LuI4jTeZZalQCQZXwdaj+dwpz/y3z+PuIrc6uK3T5azj6k9w1ZTinHh9DoVtFo6q+EMxMdpfa1VRV2bMITmXMFrpMywr3E1515c936gdClsKNSFpaaaPoYmImNS2raaT1VnujWMw0qVR058VwfKS6opZcfRPyer9n8+ORXpt8UfX5wk2R8nyxkvSVLxw8W02m06jT1hB9ON3y+jHj6+8+Dn8+OPHTX4vt85XPh6EYRUIRUYxSUYrRJLki7EaeVtabTufLIGoAAAAAAAAAAAAAAAAAVjn/O29vYbDS7OsatRc+ThB9Or+RWy5fSE1Keso5sXAbi35LtNaL3V92RVjTeZb9SZkSDL2wb2q1lpxhB8/il3dxS5XK/Djpr5bVrtKmzh2t6pNPlCr6K7XDmizw/aFsF+/wz5j+MNL44tDi7f26rP6Hq8d63rFqzuJU5iYnUoJia8qsu65uw6ez8CBs4zFKKsgPGxMsPHyU6qcaEJ33lo5tPWMX05N/wAWJiJjUt6XtS0WrOphaNCjGEVCCUYxSUUtEkuCRiI0xa02nc+WQywAAAAAAAAAAAAAAAAAFY5+ztvb2Gw0uzrGrVi+PWEGuXVlbLl9ITUp6yh+xMDvPfkuzF6Lq/siGsJJl3JzN2Ejy/sHhVrLvjB/WX2KfJ5EY41HltWu0lbOFe8zO5TaeWyvazL4yC1hXufcZThNRh2pJ/mJP1V7ve+7kek9jzmrE9fas/X5/vygy1ifD5sajGcVOLTi+f1T7z0MTtUmNN7F4lRVkGHvLewZ4ye/O8aEXq+DqNezHu6v+ILLoUYwioQSjGKsktEkuSMMsgAAAAAAAAAAAAAAAAAArLPudN7ew2Gl2eFSqn63WEH06sq5cvpCalPWUCwGEdSajyWsn0RDEbSyk0YpJRitFokjdqlOwdhbtqtVXfsw/Vlbk8iMVfmzWvU70pHCyXm07lYiNPDZXtZsFe1mUZzZmVUE6VJ3rNay4qmv+X0OtwfZ+9ZMv+0Ib39IV1Um2227tu7b5t8Wd1E+7P2hPDycoawl69Pr8UekvqS48mu0tL02nGVtjPHNVW2sOnq+Dm1xhHp3vy8Le0Gln0KMYRUYpRjFWSWiSXJAewAAAAAAAAAAAAAAAAABWWfc6b29hsNLs6xq1F7XWEH06vmVcuX0qmpT1lXsY30XkV0yS7Pwm5FRSvKXG3N9CWI00mU02FsNU0qtXWT4Ihz54xV+bNazaXXnUuzg5Mk3ncrVa6h5citMs6ed4gmd9mdI9mrMfoF6Om71mtXypr/kdjhez9f4mT/hBe++0K4qTbbbd23dt9TsomGUgyleSMnyxcvSVLxw8Xx4Oo17Me7q/wCKTHj6u8+Gl76XFh6EYRUIRUYxVlFKyS7i4rsgAAAAAAAAAAAAAAAAAArPPmc9/ew2Gl2dY1ai9rk4QfTq+ZUzZv8ALVPjx+sq9aK6V1thYFykpWu72gur5s3rG2sysjYexY0l6SprJ/yy7hmy1xV3LFazaXQq1G3c8/mzTe25W61iI0xtla1m74QzuZ1DLh5ozAsNHcg060k1/Z3+J2uFwIp79/KtfJvtCtq1Vybbd23dtnVRMEpGGUryPk+WLkqtVOOHi/B1GvZj3dX8u6XHj6u8+Gl76XFQoxhFQglGMUlFLRJLgki54V2QAAAAAAAAAAAAAAAAAAVrnrOO/vYfDy7PCpUi/W6wg1y6vnw8aebPv3ap8eP1lX7RWTMmEw0qk1CKu2zaI2xM6Wpl/YsaEFKaV7aL9EbZc1cNe7StZvLpVa28zg581sltyt1pFYYZSK0ykiBXfAh1Np6a95Z7R5cjMm3Y4WO7Fp1ZL/Sd3h8GMUdVu8quTJ1doVpia7lJyk7tu7bOiiazkYZSvI+T5YuSq1U44eL14p1GvZj3dX5eEuPH1d58NL30uKhRjCKhBKMYpKMUrJJcEkXI7K7IAAAAAAAAAAAAAAAAAAK4zxm/f3sPh5dnhUqL2usIPp1fPw40s+ffu1WMePXeUBaKqZ8jBtpJXbdkupmGFi5Py+qEPTVVepNaLouhnJmrhrv1Yis3l3qtVt3ZxcuW153K1WsRGoYmytazd8im3ZcTSIte3TXyzMxEblp5g2zDCwaWtR6K3Xovud7icKuGOq3ef39FLJkm86hV2MxUqknKTvJ/yxdmWumnJmBLMj5Pli5KrVusPF+DqNP1Y93G78vCXHj6u8+Gl76XHRpRhFRilGMVZJaJJcEkXPCu9gAAAAAAAAAAAAAAAAACu87Zs397D0H2dY1Jr2uTjF9Or5/Xn8jk792qzixa7ygjRViU7xu30Wt+BtDVN8sbAVJKrVV5y9SPS/Ug5PKrg1X/ADT+/wDttTHN/wBEnqTb4nNyZJtO5T1rEeGNsgtZu+RTbsuLNIra9umvknURuWttvbNPCU3rebVtON+i+56HicSuGu58/v6KWTJN5VbtHHzrTc5PV/7LoizNttYjTUMMpZknJ8sXJVaqcaEX4Oo0/Vj8PV/LulxY5t3nwjvfS4KNKMIqMUoxikkloklwSLsRpXewAAAAAAAAAAAAAAAAABAM45p370KD7PCc0/W6xi+nV8zmcnlb92nj81vFh13sg8olOJTsbibwwluXtiKmlVqq836kHy72VeZza8euo72bY8U3n5O7TqNyuzz2LLOTP1XnuuWrEV1DYbL9rItPK1dupHG7TqPLbxG2jt7bsMLBpdqq1wX0X3O9w+LXDXqnz+/opZLzedQrPHYydWbnN3b+SXRFuZ20iNNZoCWZIyhLFSVWqnGhF+DqNco/D1fl4TYsXV3nwjvfXZb9GlGEVGKUYxSUYpWSS4JIuxGld7AAAAAAAAAAAAAAAAAAEGzbmPevRovs8JzXtfDHu7+ZyOXzer3KePWVzDg171kMnAoxKzMMUom8S1SPYex1C1WqryesIPl8Uity+bXBGo72b48U3n5OxKTbu+J5u97Xt1WncrkRERqHw0Ze4yk9FclrfLeYrEzMtZisd2ntvbUcLFxj2q0l/pPT8Dgxgr1372n9/wDH3UM2WbzqPCvMVXlUk5Td2/5odHe0TXaMiV5JyhLFSVWqmsPF96dRr2Y/D1fl4TYsXV3nwjvfXaFu0aUYxUYpRjFWSSsklwSReVnsAAAAAAAAAAAAAAAAAARPN+1pp+ghonG85Li/h7uJyPaXJtX/AA6+vn+S7xsUT70obOByKyttecSWJYdrZGy1G1Sory4wi+XxS+xX5XMjBHTX4vszTH1+fDqyd9WcG1ptO58rcRp8NWX2KvwMxWbTqPLE9mltvbMcNFxhZ1mtekEem4HBrgjrv8U/v9/moZss3nUeEDr1JSblJ3b4s6e9odMLQEpyXlGWKkqtVONCL8HUa9mPw9X8u6xhxdfefCLJfp7QtqlSUYqMUlGKsktEkuCRfVnsAAAAAAAAAAAAAAAAAAYMbiFTg5PktO98ka3t0xttSvVOkC2o96Sk+LvfzaZ5z2lPwz+rq4o1GnNqQKFbJJhvbPwCVpzWvsxfLvf2I+Ry/wAKOmvxfb+pXH1efDoNnHmZmdyshgEjMRMzqBpbZ2sqCcIWdVrV8ofuei4PCjDHXf4vspZcnV2jwhVWTbbbu27ts6W9oGKSNolhJsm5SeJkqtVNUIvwdRrkvh6stYMPX3nwiyX6e0eVrUqSjFRikoxSSS0SS4JI6ERpVewAAAAAAAAAAAAAAAAAAAjWY8beW4npHj/d+xS5GTc9K5gpqNo/PU4ntL/1xPzXccd2TD4ZLtPjyX6s42TP+HGo8/b+qaK7bJQmdpQwBmI2NLa20/RJwhrVa1fuf+x3eFxIxe/f4vsqZcnV2jwiVTXV6t8b8TpbQsMom8SwkmUMqPENVKqaop+DqNcl8PV+Xhb4+Dr7z4QZMnT2jytGlTUUoxSUYqySVkkuCSOnEaVHsAAAAAAAAAAAAAAAAAAANbaOLVKm5vlou9vgaZL9Fdt8dOq2kFq1G22+Ld35nLmdulEae6EdTne1O3HmfnH3S4vibB5ZaAAGptHH+jW7H+pzfueHxfQ7HE40Y/et5+yvkv1do8I3OP8A9OjEodMM4m8S1d/KmV3iGqlRNUU/Bza5Lu6sv8bjzk963j7oMuXp7R5WZTpqKUYpJJWSWiSXJHWiNKT0AAAAAAAAAAAAAAAAAAAACJZmx2/U3Fwhx/u5/IocnJu3THovcemq7n1cqnArxCeZZ1GxQ9rR/wCLP6x92+Gffezyi4AYcXiN1Wj63N+7+50OPiinvT5+yK9t9nEqQL9bIphrzgSxLV3Ms5bddqpUTVJPwc30Xd1Z0uJxZye9bx91bNl6e0eVh04KKSSSSVklwSXJHaiIiNQob29GQAAAAAAAAAAAAAAAAAAADT2rjPRU3Lnwj/c+H38iPLfortJjp1W0hUI31fE5kOi2KcCSIaTLJUjoQczjfj4px714Zx36bbYZSa6fP9jjf3J/qfT+qz/aPk8enty163H90TTvW25/Q/G36NaUL8Devs/J+cMTkhj/AAU3wS+f7E1eDl/OGk5KursjKs5SUqy3YLXdvrLu7kX+P7Nt1byeFbJyYiNV8ppCCSSSSSVkloklyR2oiIjUKEzt6MgAAAAAAAAAAAAAAAAAAAACKZgxXpKm6vVhp4y5v9Chnv1W1+S9gp013+bRpwI4hJMs/A2asNSZrMtohr1Jmky3iGOMbs18s+HZwGw5y1l2F38fl9yzj49p89la+eseO6Q4PZ8KfqrXq9X+xcpjrXwq2yWt5bRu0AAAAAAAAAAAAAAAAAAAAAAODnXbX4XCznH+pPsUv75Lj5K78gK4yztZwShWlePKcnqm3wk+a7yvlw796E+LLrtKZrQreFlhqTNZltENeczSZbxDfwGwqlTWXYj38X4L7ktOPa3eeyG+etfHdJMDsynS9VXfvPV/sXaYq08Kl8tr+W6SIwAAAAAAAAAAAAAAAAAAAAAAAAqPPW1PxOKcU/ysPeEejlfty+at5GWEE29tRJbseH1YZdPJGdHC2HxEuw3anUfGLb0hJ+70fIrZsW+9VjFk12la+D2PUqavsR6vj5Ir0wWt57JrZq1+bv4HZNOlqleXvS1fl0LdMNaeFa+W1m8SogAAAAAAAAAAAAAAAAAAAAAAAAAcPOG1vw+Hk4v8yfYh4vjLyV38gKO2ztBQW5Hi+L6syPeXP8Osdju3KP4ek+E60XdrrGno5edl3mGVvZW/w+wWCtKMPS1l/m1UpST+BcIeQYSwAAAAAAAAAAAAAAAAAAAAAAAAAAAACA5h2TicfX7H5dGHYjUnf/ulCPGTb8FZLUDq5eyHhMK1Pd9LW/6lXtNP4I8I+WveBKQAAAAAAAAAAAAAAAAAAAAAAAAAAAAAA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3" name="Picture 5" descr="C:\Users\Smart\Downloads\кар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71867" y="1132210"/>
            <a:ext cx="1672783" cy="1665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C:\Users\Smart\Downloads\кар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99084" y="1009100"/>
            <a:ext cx="1672783" cy="1665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" descr="C:\Users\Smart\Downloads\кар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03462" y="2792520"/>
            <a:ext cx="1672783" cy="1665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C:\Users\Smart\Downloads\кар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23440" y="2797558"/>
            <a:ext cx="1672783" cy="1665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58586" y="4941168"/>
            <a:ext cx="7341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00B0F0"/>
                </a:solidFill>
              </a:rPr>
              <a:t>4</a:t>
            </a:r>
            <a:endParaRPr lang="ru-RU" sz="8000" dirty="0">
              <a:solidFill>
                <a:srgbClr val="00B0F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98864" y="4941167"/>
            <a:ext cx="3877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00B0F0"/>
                </a:solidFill>
              </a:rPr>
              <a:t>-</a:t>
            </a:r>
            <a:endParaRPr lang="ru-RU" sz="8000" dirty="0">
              <a:solidFill>
                <a:srgbClr val="00B0F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24694" y="4943275"/>
            <a:ext cx="9487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00B0F0"/>
                </a:solidFill>
              </a:rPr>
              <a:t>4</a:t>
            </a:r>
            <a:endParaRPr lang="ru-RU" sz="8000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55775" y="4945382"/>
            <a:ext cx="10081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00B0F0"/>
                </a:solidFill>
              </a:rPr>
              <a:t>=</a:t>
            </a:r>
            <a:endParaRPr lang="ru-RU" sz="8000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52292" y="4941166"/>
            <a:ext cx="5079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00B0F0"/>
                </a:solidFill>
              </a:rPr>
              <a:t>0</a:t>
            </a:r>
            <a:endParaRPr lang="ru-RU" sz="8000" dirty="0">
              <a:solidFill>
                <a:srgbClr val="00B0F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20072" y="4694945"/>
            <a:ext cx="32403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>
                <a:solidFill>
                  <a:srgbClr val="FF0000"/>
                </a:solidFill>
              </a:rPr>
              <a:t>а</a:t>
            </a:r>
            <a:r>
              <a:rPr lang="ru-RU" sz="9600" dirty="0" smtClean="0">
                <a:solidFill>
                  <a:srgbClr val="FF0000"/>
                </a:solidFill>
              </a:rPr>
              <a:t>-а=0</a:t>
            </a:r>
            <a:endParaRPr lang="ru-RU" sz="9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9664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003 0.00093 C 0.13403 -0.06614 0.08403 -0.12396 0.01701 -0.12812 C -0.04705 -0.13298 -0.10695 -0.08811 -0.11094 -0.02313 C -0.11597 0.037 -0.07396 0.09297 -0.01389 0.0969 C 0.04097 0.09991 0.09305 0.06291 0.09705 0.00694 C 0.10104 -0.04417 0.06597 -0.09204 0.0151 -0.09597 C -0.03195 -0.09898 -0.07604 -0.06799 -0.079 -0.02104 C -0.08195 0.02082 -0.054 0.06198 -0.01198 0.06383 C 0.02604 0.06684 0.06198 0.04302 0.0651 0.00486 C 0.06701 -0.02914 0.046 -0.06198 0.01302 -0.06406 C -0.01597 -0.06614 -0.04497 -0.0481 -0.04705 -0.01896 C -0.04896 0.00601 -0.03403 0.02983 -0.0099 0.03192 C 0.01007 0.034 0.03107 0.0229 0.03212 0.00301 C 0.03403 -0.01318 0.02604 -0.03006 0.01111 -0.03214 C -0.00104 -0.03214 -0.01302 -0.02798 -0.01493 -0.01711 C -0.01597 -0.01017 -0.01389 -0.00301 -0.00799 -1.3321E-6 C -0.00504 0.00093 -0.00295 0.00093 2.22222E-6 -1.3321E-6 " pathEditMode="relative" rAng="0" ptsTypes="fffffffffffffffff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01" y="-175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003 0.00092 C 0.13403 -0.06615 0.08403 -0.12396 0.01701 -0.12812 C -0.04705 -0.13298 -0.10695 -0.08812 -0.11094 -0.02313 C -0.11597 0.037 -0.07396 0.09297 -0.01389 0.0969 C 0.04097 0.0999 0.09305 0.0629 0.09705 0.00694 C 0.10104 -0.04417 0.06597 -0.09205 0.0151 -0.09598 C -0.03195 -0.09899 -0.07604 -0.068 -0.07899 -0.02105 C -0.08195 0.02081 -0.05399 0.06198 -0.01198 0.06383 C 0.02604 0.06683 0.06198 0.04301 0.0651 0.00485 C 0.06701 -0.02914 0.04601 -0.06198 0.01302 -0.06406 C -0.01597 -0.06615 -0.04497 -0.04811 -0.04705 -0.01897 C -0.04896 0.00601 -0.03403 0.02983 -0.0099 0.03191 C 0.01007 0.03399 0.03108 0.02289 0.03212 0.003 C 0.03403 -0.01318 0.02604 -0.03007 0.01111 -0.03215 C -0.00104 -0.03215 -0.01302 -0.02799 -0.01493 -0.01712 C -0.01597 -0.01018 -0.01389 -0.00301 -0.00799 2.72895E-6 C -0.00504 0.00092 -0.00295 0.00092 1.11111E-6 2.72895E-6 " pathEditMode="relative" rAng="0" ptsTypes="fffffffffffffffff">
                                      <p:cBhvr>
                                        <p:cTn id="8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01" y="-175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003 0.00092 C 0.13402 -0.06614 0.08402 -0.12396 0.01701 -0.12812 C -0.04705 -0.13298 -0.10695 -0.08811 -0.11094 -0.02313 C -0.11598 0.037 -0.07396 0.09297 -0.01389 0.0969 C 0.04097 0.09991 0.09305 0.0629 0.09705 0.00694 C 0.10104 -0.04417 0.06597 -0.09205 0.0151 -0.09598 C -0.03195 -0.09898 -0.07604 -0.06799 -0.079 -0.02105 C -0.08195 0.02081 -0.054 0.06198 -0.01198 0.06383 C 0.02604 0.06684 0.06198 0.04301 0.0651 0.00486 C 0.06701 -0.02914 0.046 -0.06198 0.01302 -0.06406 C -0.01598 -0.06614 -0.04497 -0.0481 -0.04705 -0.01896 C -0.04896 0.00601 -0.03403 0.02983 -0.0099 0.03191 C 0.01007 0.034 0.03107 0.02289 0.03211 0.00301 C 0.03402 -0.01318 0.02604 -0.03007 0.01111 -0.03215 C -0.00104 -0.03215 -0.01302 -0.02798 -0.01493 -0.01711 C -0.01598 -0.01018 -0.01389 -0.00301 -0.00799 8.88067E-7 C -0.00504 0.00092 -0.00295 0.00092 3.33333E-6 8.88067E-7 " pathEditMode="relative" rAng="0" ptsTypes="fffffffffffffffff">
                                      <p:cBhvr>
                                        <p:cTn id="1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01" y="-175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004 0.00093 C 0.13403 -0.06614 0.08403 -0.12396 0.01702 -0.12812 C -0.04705 -0.13298 -0.10694 -0.08811 -0.11093 -0.02313 C -0.11597 0.037 -0.07396 0.09297 -0.01389 0.0969 C 0.04098 0.09991 0.09306 0.06291 0.09705 0.00694 C 0.10104 -0.04417 0.06598 -0.09204 0.01511 -0.09598 C -0.03194 -0.09898 -0.07604 -0.06799 -0.07899 -0.02104 C -0.08194 0.02081 -0.05399 0.06198 -0.01198 0.06383 C 0.02604 0.06684 0.06198 0.04302 0.06511 0.00486 C 0.06702 -0.02914 0.04601 -0.06198 0.01302 -0.06406 C -0.01597 -0.06614 -0.04496 -0.0481 -0.04705 -0.01896 C -0.04896 0.00601 -0.03402 0.02983 -0.00989 0.03192 C 0.01007 0.034 0.03108 0.0229 0.03212 0.00301 C 0.03403 -0.01318 0.02604 -0.03006 0.01111 -0.03215 C -0.00104 -0.03215 -0.01302 -0.02798 -0.01493 -0.01711 C -0.01597 -0.01017 -0.01389 -0.00301 -0.00798 -8.14061E-7 C -0.00503 0.00093 -0.00295 0.00093 -2.77778E-6 -8.14061E-7 " pathEditMode="relative" rAng="0" ptsTypes="fffffffffffffffff">
                                      <p:cBhvr>
                                        <p:cTn id="1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01" y="-17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051468"/>
            <a:ext cx="90487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051468"/>
            <a:ext cx="90487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4362" y="1052736"/>
            <a:ext cx="90487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052736"/>
            <a:ext cx="90487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052736"/>
            <a:ext cx="90487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62621" y="894755"/>
            <a:ext cx="677863" cy="69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980406"/>
            <a:ext cx="677863" cy="69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14417" y="903802"/>
            <a:ext cx="677863" cy="69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46265" y="900037"/>
            <a:ext cx="677863" cy="69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894755"/>
            <a:ext cx="677863" cy="69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31528" y="3803804"/>
            <a:ext cx="1484287" cy="1777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040484" y="3501008"/>
            <a:ext cx="100578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0" dirty="0" smtClean="0">
                <a:solidFill>
                  <a:srgbClr val="00B050"/>
                </a:solidFill>
              </a:rPr>
              <a:t>0</a:t>
            </a:r>
            <a:endParaRPr lang="ru-RU" sz="12000" dirty="0">
              <a:solidFill>
                <a:srgbClr val="00B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82293" y="3438992"/>
            <a:ext cx="89388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0" dirty="0" smtClean="0">
                <a:solidFill>
                  <a:srgbClr val="00B050"/>
                </a:solidFill>
              </a:rPr>
              <a:t>+</a:t>
            </a:r>
            <a:endParaRPr lang="ru-RU" sz="12000" dirty="0">
              <a:solidFill>
                <a:srgbClr val="00B05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37633" y="3491507"/>
            <a:ext cx="91571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0" dirty="0" smtClean="0">
                <a:solidFill>
                  <a:srgbClr val="00B050"/>
                </a:solidFill>
              </a:rPr>
              <a:t>5</a:t>
            </a:r>
            <a:endParaRPr lang="ru-RU" sz="12000" dirty="0">
              <a:solidFill>
                <a:srgbClr val="00B05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58049" y="3438992"/>
            <a:ext cx="6684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0" dirty="0" smtClean="0">
                <a:solidFill>
                  <a:srgbClr val="00B050"/>
                </a:solidFill>
              </a:rPr>
              <a:t>=</a:t>
            </a:r>
            <a:endParaRPr lang="ru-RU" sz="12000" dirty="0">
              <a:solidFill>
                <a:srgbClr val="00B05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44716" y="3427845"/>
            <a:ext cx="105973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0" dirty="0" smtClean="0">
                <a:solidFill>
                  <a:srgbClr val="00B050"/>
                </a:solidFill>
              </a:rPr>
              <a:t>5</a:t>
            </a:r>
            <a:endParaRPr lang="ru-RU" sz="12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737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035241"/>
            <a:ext cx="1231181" cy="1483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2" descr="C:\Users\Администратор\Desktop\раскраска\лось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4290" y="1998116"/>
            <a:ext cx="1413592" cy="1520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4" descr="data:image/jpeg;base64,/9j/4AAQSkZJRgABAQAAAQABAAD/2wCEAAkGBxMTEhUTExQVFRQTEBUUFRUVFxQVFxYVFBQWFxUVFBYYHSggGBolHBQYITEhJSkrLi4uFx8zODMsNygtLisBCgoKDg0OGxAQGiwkHyQsLCwvLCwsLCwsLCwsLSwsLCwsLCwsLCwsLCwsLCwsLCwsLCwsLCwsLCwsLCwsLCwsLP/AABEIAOAA4QMBEQACEQEDEQH/xAAbAAEAAgMBAQAAAAAAAAAAAAAABgcDBAUCAf/EAD4QAAIBAgMFBAgFAgUFAQAAAAABAgMRBAYhBRIxQVEiYXGBEzJCUmKRsdEUI8Hh8DNyB0OSodJTgqLi8Rb/xAAaAQEAAgMBAAAAAAAAAAAAAAAAAwQBAgUG/8QANREBAAICAQMBBgQDCAMAAAAAAAECAxEEEiExQQUiMmGhsRNRcfDB0eEUFSNCY4GR8SQzUv/aAAwDAQACEQMRAD8AvEAAAAAAAAAAAAAAAAAAAAAAAAAVln3PTu8PhJ2s7VKsf94U39ZeSK2XL6Vd/wBnezI1+Jmj9I/jP8kKwdTe7W/OM/fjOSlfrfiVNzEureOntqJj8tJVsnN2Mw1t9/iaPO/9WK7pc/O/kTUzzHlzs3B4+b4fdt9Fi7B27QxcN+jK9vWi9JQfSS/XgXKXi0dnE5HGyYLdN4/lLpmyuAAAAAAAAAAAAAAAAAAAAAAAAAABWH+IGd772FwstNY1asX5OFNrzu/JFbLl9Ieg9m+zday5Y/SP4z/JXBWd56pzad0YYmNu1s/HXNPCllxab9JTpzVfDy9HVj09Wa92a4NM3raazuEMzW1fw8sbj7foszKeZoYyDTW5Xh/UpN6r4o9Ysv48kXhwuZw7ce351nxP79XfJFIAAAAAAAAAAAAAAAAAAAAAAAAK8zvmj0u9hsPJqPCpVi9bp+rBrlpq/Ia2zFprO4VhicNOnLdmvB8pLqvsUcmKaT8nq+Bz68iNW7W+/wCjGRukAeqc2ndGGJjbtbPx1zTwpZcWm+5zpzjiKD3a1P8A8o84SXNM3raazuEMRW1Zx5Phn6fNa+W9t08ZQjWhpynHnCaSvF/O/g0dCl4tG3neVxrcfJNLf7fOHUN1cAAAAAAAAAAAAAAAAAAAAAAg2Z9vVK7lhsI+ynarWWi74Qf1aMjm4DLUYrWTv3JJBhsVsvQrRdOav0fNPqjExExqW1LTS0Wr5hAMwbBq4SdprsN9mfLuTKWTHNZ+T1XA59c9em3a0OWROmAeqc2ndGGJjbtbPx1zTwpZcWndyltT8LjYq9qOJe5Ne7P2ZfNpeEn0J8F9WVOZh/HwT/8AVe8fot0vvNAAAAAAAAAAAAAAAAAAAAAIJt3MjxUnhsJO9NNxrVo9zs4QfzV+fIQSyYDBRhFQirJfy7MsOrh6AHSwuE1uzDL3tXZdOvTdOpFSi1bUxMRMaltS80t1V8qXzhlaeCnzlRk+xPmn7s+/v5lLJjms/J6zg86vIrqe1o8x/FHiN0AD1CbTujDExtvVsUpU3raUbSXVNdDXWkFcfTf5LD//AE2I91/Jlzrlw/7Fi/NYZZcUAAAAAAAAAAAAAAAAAAFbZ2zY60ng8I9HpVqxejtxjFr2er58Cvkyb92qalNd5cjZkVhfUV07Oovf+LxMUv09i1dpxsucasVODun/ACzLO0LuYXDgbaQHitVUVdgQHOe1IVIShKzTXATETGpZpe1LRas6lVLdm1yvp4FLJjmsvVcDn1zx027Wj6vRE6YBK8jZQljJqpUTjh4S7Taf5jXsQ7ur8uPCXFj6u8+HN9oc+OPXpr8U/T5/yXJ+Dp+5H5FzUPK9dvzZzLUAAAAAAAAAAAAAAAAAKzz3nNzbwuFb1e7UqR9rrCD6dWVsuXfu1TUp6y4mzcEqMbe0/Wf6LuI4jTeZZalQCQZXwdaj+dwpz/y3z+PuIrc6uK3T5azj6k9w1ZTinHh9DoVtFo6q+EMxMdpfa1VRV2bMITmXMFrpMywr3E1515c936gdClsKNSFpaaaPoYmImNS2raaT1VnujWMw0qVR058VwfKS6opZcfRPyer9n8+ORXpt8UfX5wk2R8nyxkvSVLxw8W02m06jT1hB9ON3y+jHj6+8+Dn8+OPHTX4vt85XPh6EYRUIRUYxSUYrRJLki7EaeVtabTufLIGoAAAAAAAAAAAAAAAAAVjn/O29vYbDS7OsatRc+ThB9Or+RWy5fSE1Keso5sXAbi35LtNaL3V92RVjTeZb9SZkSDL2wb2q1lpxhB8/il3dxS5XK/Djpr5bVrtKmzh2t6pNPlCr6K7XDmizw/aFsF+/wz5j+MNL44tDi7f26rP6Hq8d63rFqzuJU5iYnUoJia8qsu65uw6ez8CBs4zFKKsgPGxMsPHyU6qcaEJ33lo5tPWMX05N/wAWJiJjUt6XtS0WrOphaNCjGEVCCUYxSUUtEkuCRiI0xa02nc+WQywAAAAAAAAAAAAAAAAAFY5+ztvb2Gw0uzrGrVi+PWEGuXVlbLl9ITUp6yh+xMDvPfkuzF6Lq/siGsJJl3JzN2Ejy/sHhVrLvjB/WX2KfJ5EY41HltWu0lbOFe8zO5TaeWyvazL4yC1hXufcZThNRh2pJ/mJP1V7ve+7kek9jzmrE9fas/X5/vygy1ifD5sajGcVOLTi+f1T7z0MTtUmNN7F4lRVkGHvLewZ4ye/O8aEXq+DqNezHu6v+ILLoUYwioQSjGKsktEkuSMMsgAAAAAAAAAAAAAAAAAArLPudN7ew2Gl2eFSqn63WEH06sq5cvpCalPWUCwGEdSajyWsn0RDEbSyk0YpJRitFokjdqlOwdhbtqtVXfsw/Vlbk8iMVfmzWvU70pHCyXm07lYiNPDZXtZsFe1mUZzZmVUE6VJ3rNay4qmv+X0OtwfZ+9ZMv+0Ib39IV1Um2227tu7b5t8Wd1E+7P2hPDycoawl69Pr8UekvqS48mu0tL02nGVtjPHNVW2sOnq+Dm1xhHp3vy8Le0Gln0KMYRUYpRjFWSWiSXJAewAAAAAAAAAAAAAAAAABWWfc6b29hsNLs6xq1F7XWEH06vmVcuX0qmpT1lXsY30XkV0yS7Pwm5FRSvKXG3N9CWI00mU02FsNU0qtXWT4Ihz54xV+bNazaXXnUuzg5Mk3ncrVa6h5citMs6ed4gmd9mdI9mrMfoF6Om71mtXypr/kdjhez9f4mT/hBe++0K4qTbbbd23dt9TsomGUgyleSMnyxcvSVLxw8Xx4Oo17Me7q/wCKTHj6u8+Gl76XFh6EYRUIRUYxVlFKyS7i4rsgAAAAAAAAAAAAAAAAAArPPmc9/ew2Gl2dY1ai9rk4QfTq+ZUzZv8ALVPjx+sq9aK6V1thYFykpWu72gur5s3rG2sysjYexY0l6SprJ/yy7hmy1xV3LFazaXQq1G3c8/mzTe25W61iI0xtla1m74QzuZ1DLh5ozAsNHcg060k1/Z3+J2uFwIp79/KtfJvtCtq1Vybbd23dtnVRMEpGGUryPk+WLkqtVOOHi/B1GvZj3dX8u6XHj6u8+Gl76XFQoxhFQglGMUlFLRJLgki54V2QAAAAAAAAAAAAAAAAAAVrnrOO/vYfDy7PCpUi/W6wg1y6vnw8aebPv3ap8eP1lX7RWTMmEw0qk1CKu2zaI2xM6Wpl/YsaEFKaV7aL9EbZc1cNe7StZvLpVa28zg581sltyt1pFYYZSK0ykiBXfAh1Np6a95Z7R5cjMm3Y4WO7Fp1ZL/Sd3h8GMUdVu8quTJ1doVpia7lJyk7tu7bOiiazkYZSvI+T5YuSq1U44eL14p1GvZj3dX5eEuPH1d58NL30uKhRjCKhBKMYpKMUrJJcEkXI7K7IAAAAAAAAAAAAAAAAAAK4zxm/f3sPh5dnhUqL2usIPp1fPw40s+ffu1WMePXeUBaKqZ8jBtpJXbdkupmGFi5Py+qEPTVVepNaLouhnJmrhrv1Yis3l3qtVt3ZxcuW153K1WsRGoYmytazd8im3ZcTSIte3TXyzMxEblp5g2zDCwaWtR6K3Xovud7icKuGOq3ef39FLJkm86hV2MxUqknKTvJ/yxdmWumnJmBLMj5Pli5KrVusPF+DqNP1Y93G78vCXHj6u8+Gl76XHRpRhFRilGMVZJaJJcEkXPCu9gAAAAAAAAAAAAAAAAACu87Zs397D0H2dY1Jr2uTjF9Or5/Xn8jk792qzixa7ygjRViU7xu30Wt+BtDVN8sbAVJKrVV5y9SPS/Ug5PKrg1X/ADT+/wDttTHN/wBEnqTb4nNyZJtO5T1rEeGNsgtZu+RTbsuLNIra9umvknURuWttvbNPCU3rebVtON+i+56HicSuGu58/v6KWTJN5VbtHHzrTc5PV/7LoizNttYjTUMMpZknJ8sXJVaqcaEX4Oo0/Vj8PV/LulxY5t3nwjvfS4KNKMIqMUoxikkloklwSLsRpXewAAAAAAAAAAAAAAAAABAM45p370KD7PCc0/W6xi+nV8zmcnlb92nj81vFh13sg8olOJTsbibwwluXtiKmlVqq836kHy72VeZza8euo72bY8U3n5O7TqNyuzz2LLOTP1XnuuWrEV1DYbL9rItPK1dupHG7TqPLbxG2jt7bsMLBpdqq1wX0X3O9w+LXDXqnz+/opZLzedQrPHYydWbnN3b+SXRFuZ20iNNZoCWZIyhLFSVWqnGhF+DqNco/D1fl4TYsXV3nwjvfXZb9GlGEVGKUYxSUYpWSS4JIuxGld7AAAAAAAAAAAAAAAAAAEGzbmPevRovs8JzXtfDHu7+ZyOXzer3KePWVzDg171kMnAoxKzMMUom8S1SPYex1C1WqryesIPl8Uity+bXBGo72b48U3n5OxKTbu+J5u97Xt1WncrkRERqHw0Ze4yk9FclrfLeYrEzMtZisd2ntvbUcLFxj2q0l/pPT8Dgxgr1372n9/wDH3UM2WbzqPCvMVXlUk5Td2/5odHe0TXaMiV5JyhLFSVWqmsPF96dRr2Y/D1fl4TYsXV3nwjvfXaFu0aUYxUYpRjFWSSsklwSReVnsAAAAAAAAAAAAAAAAAARPN+1pp+ghonG85Li/h7uJyPaXJtX/AA6+vn+S7xsUT70obOByKyttecSWJYdrZGy1G1Sory4wi+XxS+xX5XMjBHTX4vszTH1+fDqyd9WcG1ptO58rcRp8NWX2KvwMxWbTqPLE9mltvbMcNFxhZ1mtekEem4HBrgjrv8U/v9/moZss3nUeEDr1JSblJ3b4s6e9odMLQEpyXlGWKkqtVONCL8HUa9mPw9X8u6xhxdfefCLJfp7QtqlSUYqMUlGKsktEkuCRfVnsAAAAAAAAAAAAAAAAAAYMbiFTg5PktO98ka3t0xttSvVOkC2o96Sk+LvfzaZ5z2lPwz+rq4o1GnNqQKFbJJhvbPwCVpzWvsxfLvf2I+Ry/wAKOmvxfb+pXH1efDoNnHmZmdyshgEjMRMzqBpbZ2sqCcIWdVrV8ofuei4PCjDHXf4vspZcnV2jwhVWTbbbu27ts6W9oGKSNolhJsm5SeJkqtVNUIvwdRrkvh6stYMPX3nwiyX6e0eVrUqSjFRikoxSSS0SS4JI6ERpVewAAAAAAAAAAAAAAAAAAAjWY8beW4npHj/d+xS5GTc9K5gpqNo/PU4ntL/1xPzXccd2TD4ZLtPjyX6s42TP+HGo8/b+qaK7bJQmdpQwBmI2NLa20/RJwhrVa1fuf+x3eFxIxe/f4vsqZcnV2jwiVTXV6t8b8TpbQsMom8SwkmUMqPENVKqaop+DqNcl8PV+Xhb4+Dr7z4QZMnT2jytGlTUUoxSUYqySVkkuCSOnEaVHsAAAAAAAAAAAAAAAAAAANbaOLVKm5vlou9vgaZL9Fdt8dOq2kFq1G22+Ld35nLmdulEae6EdTne1O3HmfnH3S4vibB5ZaAAGptHH+jW7H+pzfueHxfQ7HE40Y/et5+yvkv1do8I3OP8A9OjEodMM4m8S1d/KmV3iGqlRNUU/Bza5Lu6sv8bjzk963j7oMuXp7R5WZTpqKUYpJJWSWiSXJHWiNKT0AAAAAAAAAAAAAAAAAAAACJZmx2/U3Fwhx/u5/IocnJu3THovcemq7n1cqnArxCeZZ1GxQ9rR/wCLP6x92+Gffezyi4AYcXiN1Wj63N+7+50OPiinvT5+yK9t9nEqQL9bIphrzgSxLV3Ms5bddqpUTVJPwc30Xd1Z0uJxZye9bx91bNl6e0eVh04KKSSSSVklwSXJHaiIiNQob29GQAAAAAAAAAAAAAAAAAAADT2rjPRU3Lnwj/c+H38iPLfortJjp1W0hUI31fE5kOi2KcCSIaTLJUjoQczjfj4px714Zx36bbYZSa6fP9jjf3J/qfT+qz/aPk8enty163H90TTvW25/Q/G36NaUL8Devs/J+cMTkhj/AAU3wS+f7E1eDl/OGk5KursjKs5SUqy3YLXdvrLu7kX+P7Nt1byeFbJyYiNV8ppCCSSSSSVkloklyR2oiIjUKEzt6MgAAAAAAAAAAAAAAAAAAAACKZgxXpKm6vVhp4y5v9Chnv1W1+S9gp013+bRpwI4hJMs/A2asNSZrMtohr1Jmky3iGOMbs18s+HZwGw5y1l2F38fl9yzj49p89la+eseO6Q4PZ8KfqrXq9X+xcpjrXwq2yWt5bRu0AAAAAAAAAAAAAAAAAAAAAAODnXbX4XCznH+pPsUv75Lj5K78gK4yztZwShWlePKcnqm3wk+a7yvlw796E+LLrtKZrQreFlhqTNZltENeczSZbxDfwGwqlTWXYj38X4L7ktOPa3eeyG+etfHdJMDsynS9VXfvPV/sXaYq08Kl8tr+W6SIwAAAAAAAAAAAAAAAAAAAAAAAAqPPW1PxOKcU/ysPeEejlfty+at5GWEE29tRJbseH1YZdPJGdHC2HxEuw3anUfGLb0hJ+70fIrZsW+9VjFk12la+D2PUqavsR6vj5Ir0wWt57JrZq1+bv4HZNOlqleXvS1fl0LdMNaeFa+W1m8SogAAAAAAAAAAAAAAAAAAAAAAAAAcPOG1vw+Hk4v8yfYh4vjLyV38gKO2ztBQW5Hi+L6syPeXP8Osdju3KP4ek+E60XdrrGno5edl3mGVvZW/w+wWCtKMPS1l/m1UpST+BcIeQYSwAAAAAAAAAAAAAAAAAAAAAAAAAAAACA5h2TicfX7H5dGHYjUnf/ulCPGTb8FZLUDq5eyHhMK1Pd9LW/6lXtNP4I8I+WveBKQAAAAAAAAAAAAAAAAAAAAAAAAAAAAAA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4290" y="168824"/>
            <a:ext cx="1724276" cy="1794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28566" y="160338"/>
            <a:ext cx="1724276" cy="1794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777904" y="3496362"/>
            <a:ext cx="6308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C00000"/>
                </a:solidFill>
              </a:rPr>
              <a:t>2</a:t>
            </a:r>
            <a:endParaRPr lang="ru-RU" sz="8000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93181" y="3496361"/>
            <a:ext cx="7200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C00000"/>
                </a:solidFill>
              </a:rPr>
              <a:t>+</a:t>
            </a:r>
            <a:endParaRPr lang="ru-RU" sz="80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57807" y="3496360"/>
            <a:ext cx="8640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C00000"/>
                </a:solidFill>
              </a:rPr>
              <a:t>0</a:t>
            </a:r>
            <a:endParaRPr lang="ru-RU" sz="8000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16016" y="3356992"/>
            <a:ext cx="5040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C00000"/>
                </a:solidFill>
              </a:rPr>
              <a:t>=</a:t>
            </a:r>
            <a:endParaRPr lang="ru-RU" sz="8000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9440" y="3480408"/>
            <a:ext cx="12961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C00000"/>
                </a:solidFill>
              </a:rPr>
              <a:t>2</a:t>
            </a:r>
            <a:endParaRPr lang="ru-RU" sz="8000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7975" y="4897575"/>
            <a:ext cx="3365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>
                <a:solidFill>
                  <a:srgbClr val="FF0000"/>
                </a:solidFill>
              </a:rPr>
              <a:t>а+0=а</a:t>
            </a:r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81493" y="4938518"/>
            <a:ext cx="3600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>
                <a:solidFill>
                  <a:srgbClr val="FF0000"/>
                </a:solidFill>
              </a:rPr>
              <a:t>0+а=а</a:t>
            </a:r>
            <a:endParaRPr lang="ru-RU" sz="9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589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41351E-6 L -0.6974 -0.0099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878" y="-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639 0.00254 L 0.67639 0.00254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69 -4.0518E-6 L 0.48402 -0.00069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77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407 -0.00185 L 0.46407 -0.00185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7425" y="1667499"/>
            <a:ext cx="1231181" cy="1483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4" descr="data:image/jpeg;base64,/9j/4AAQSkZJRgABAQAAAQABAAD/2wCEAAkGBxMTEhUTExQVFRQTEBUUFRUVFxQVFxYVFBQWFxUVFBYYHSggGBolHBQYITEhJSkrLi4uFx8zODMsNygtLisBCgoKDg0OGxAQGiwkHyQsLCwvLCwsLCwsLCwsLSwsLCwsLCwsLCwsLCwsLCwsLCwsLCwsLCwsLCwsLCwsLCwsLP/AABEIAOAA4QMBEQACEQEDEQH/xAAbAAEAAgMBAQAAAAAAAAAAAAAABgcDBAUCAf/EAD4QAAIBAgMFBAgFAgUFAQAAAAABAgMRBAYhBRIxQVEiYXGBEzJCUmKRsdEUI8Hh8DNyB0OSodJTgqLi8Rb/xAAaAQEAAgMBAAAAAAAAAAAAAAAAAwQBAgUG/8QANREBAAICAQMBBgQDCAMAAAAAAAECAxEEEiExQQUiMmGhsRNRcfDB0eEUFSNCY4GR8SQzUv/aAAwDAQACEQMRAD8AvEAAAAAAAAAAAAAAAAAAAAAAAAAVln3PTu8PhJ2s7VKsf94U39ZeSK2XL6Vd/wBnezI1+Jmj9I/jP8kKwdTe7W/OM/fjOSlfrfiVNzEureOntqJj8tJVsnN2Mw1t9/iaPO/9WK7pc/O/kTUzzHlzs3B4+b4fdt9Fi7B27QxcN+jK9vWi9JQfSS/XgXKXi0dnE5HGyYLdN4/lLpmyuAAAAAAAAAAAAAAAAAAAAAAAAAABWH+IGd772FwstNY1asX5OFNrzu/JFbLl9Ieg9m+zday5Y/SP4z/JXBWd56pzad0YYmNu1s/HXNPCllxab9JTpzVfDy9HVj09Wa92a4NM3raazuEMzW1fw8sbj7foszKeZoYyDTW5Xh/UpN6r4o9Ysv48kXhwuZw7ce351nxP79XfJFIAAAAAAAAAAAAAAAAAAAAAAAAK8zvmj0u9hsPJqPCpVi9bp+rBrlpq/Ia2zFprO4VhicNOnLdmvB8pLqvsUcmKaT8nq+Bz68iNW7W+/wCjGRukAeqc2ndGGJjbtbPx1zTwpZcWm+5zpzjiKD3a1P8A8o84SXNM3raazuEMRW1Zx5Phn6fNa+W9t08ZQjWhpynHnCaSvF/O/g0dCl4tG3neVxrcfJNLf7fOHUN1cAAAAAAAAAAAAAAAAAAAAAAg2Z9vVK7lhsI+ynarWWi74Qf1aMjm4DLUYrWTv3JJBhsVsvQrRdOav0fNPqjExExqW1LTS0Wr5hAMwbBq4SdprsN9mfLuTKWTHNZ+T1XA59c9em3a0OWROmAeqc2ndGGJjbtbPx1zTwpZcWndyltT8LjYq9qOJe5Ne7P2ZfNpeEn0J8F9WVOZh/HwT/8AVe8fot0vvNAAAAAAAAAAAAAAAAAAAAAIJt3MjxUnhsJO9NNxrVo9zs4QfzV+fIQSyYDBRhFQirJfy7MsOrh6AHSwuE1uzDL3tXZdOvTdOpFSi1bUxMRMaltS80t1V8qXzhlaeCnzlRk+xPmn7s+/v5lLJjms/J6zg86vIrqe1o8x/FHiN0AD1CbTujDExtvVsUpU3raUbSXVNdDXWkFcfTf5LD//AE2I91/Jlzrlw/7Fi/NYZZcUAAAAAAAAAAAAAAAAAAFbZ2zY60ng8I9HpVqxejtxjFr2er58Cvkyb92qalNd5cjZkVhfUV07Oovf+LxMUv09i1dpxsucasVODun/ACzLO0LuYXDgbaQHitVUVdgQHOe1IVIShKzTXATETGpZpe1LRas6lVLdm1yvp4FLJjmsvVcDn1zx027Wj6vRE6YBK8jZQljJqpUTjh4S7Taf5jXsQ7ur8uPCXFj6u8+HN9oc+OPXpr8U/T5/yXJ+Dp+5H5FzUPK9dvzZzLUAAAAAAAAAAAAAAAAAKzz3nNzbwuFb1e7UqR9rrCD6dWVsuXfu1TUp6y4mzcEqMbe0/Wf6LuI4jTeZZalQCQZXwdaj+dwpz/y3z+PuIrc6uK3T5azj6k9w1ZTinHh9DoVtFo6q+EMxMdpfa1VRV2bMITmXMFrpMywr3E1515c936gdClsKNSFpaaaPoYmImNS2raaT1VnujWMw0qVR058VwfKS6opZcfRPyer9n8+ORXpt8UfX5wk2R8nyxkvSVLxw8W02m06jT1hB9ON3y+jHj6+8+Dn8+OPHTX4vt85XPh6EYRUIRUYxSUYrRJLki7EaeVtabTufLIGoAAAAAAAAAAAAAAAAAVjn/O29vYbDS7OsatRc+ThB9Or+RWy5fSE1Keso5sXAbi35LtNaL3V92RVjTeZb9SZkSDL2wb2q1lpxhB8/il3dxS5XK/Djpr5bVrtKmzh2t6pNPlCr6K7XDmizw/aFsF+/wz5j+MNL44tDi7f26rP6Hq8d63rFqzuJU5iYnUoJia8qsu65uw6ez8CBs4zFKKsgPGxMsPHyU6qcaEJ33lo5tPWMX05N/wAWJiJjUt6XtS0WrOphaNCjGEVCCUYxSUUtEkuCRiI0xa02nc+WQywAAAAAAAAAAAAAAAAAFY5+ztvb2Gw0uzrGrVi+PWEGuXVlbLl9ITUp6yh+xMDvPfkuzF6Lq/siGsJJl3JzN2Ejy/sHhVrLvjB/WX2KfJ5EY41HltWu0lbOFe8zO5TaeWyvazL4yC1hXufcZThNRh2pJ/mJP1V7ve+7kek9jzmrE9fas/X5/vygy1ifD5sajGcVOLTi+f1T7z0MTtUmNN7F4lRVkGHvLewZ4ye/O8aEXq+DqNezHu6v+ILLoUYwioQSjGKsktEkuSMMsgAAAAAAAAAAAAAAAAAArLPudN7ew2Gl2eFSqn63WEH06sq5cvpCalPWUCwGEdSajyWsn0RDEbSyk0YpJRitFokjdqlOwdhbtqtVXfsw/Vlbk8iMVfmzWvU70pHCyXm07lYiNPDZXtZsFe1mUZzZmVUE6VJ3rNay4qmv+X0OtwfZ+9ZMv+0Ib39IV1Um2227tu7b5t8Wd1E+7P2hPDycoawl69Pr8UekvqS48mu0tL02nGVtjPHNVW2sOnq+Dm1xhHp3vy8Le0Gln0KMYRUYpRjFWSWiSXJAewAAAAAAAAAAAAAAAAABWWfc6b29hsNLs6xq1F7XWEH06vmVcuX0qmpT1lXsY30XkV0yS7Pwm5FRSvKXG3N9CWI00mU02FsNU0qtXWT4Ihz54xV+bNazaXXnUuzg5Mk3ncrVa6h5citMs6ed4gmd9mdI9mrMfoF6Om71mtXypr/kdjhez9f4mT/hBe++0K4qTbbbd23dt9TsomGUgyleSMnyxcvSVLxw8Xx4Oo17Me7q/wCKTHj6u8+Gl76XFh6EYRUIRUYxVlFKyS7i4rsgAAAAAAAAAAAAAAAAAArPPmc9/ew2Gl2dY1ai9rk4QfTq+ZUzZv8ALVPjx+sq9aK6V1thYFykpWu72gur5s3rG2sysjYexY0l6SprJ/yy7hmy1xV3LFazaXQq1G3c8/mzTe25W61iI0xtla1m74QzuZ1DLh5ozAsNHcg060k1/Z3+J2uFwIp79/KtfJvtCtq1Vybbd23dtnVRMEpGGUryPk+WLkqtVOOHi/B1GvZj3dX8u6XHj6u8+Gl76XFQoxhFQglGMUlFLRJLgki54V2QAAAAAAAAAAAAAAAAAAVrnrOO/vYfDy7PCpUi/W6wg1y6vnw8aebPv3ap8eP1lX7RWTMmEw0qk1CKu2zaI2xM6Wpl/YsaEFKaV7aL9EbZc1cNe7StZvLpVa28zg581sltyt1pFYYZSK0ykiBXfAh1Np6a95Z7R5cjMm3Y4WO7Fp1ZL/Sd3h8GMUdVu8quTJ1doVpia7lJyk7tu7bOiiazkYZSvI+T5YuSq1U44eL14p1GvZj3dX5eEuPH1d58NL30uKhRjCKhBKMYpKMUrJJcEkXI7K7IAAAAAAAAAAAAAAAAAAK4zxm/f3sPh5dnhUqL2usIPp1fPw40s+ffu1WMePXeUBaKqZ8jBtpJXbdkupmGFi5Py+qEPTVVepNaLouhnJmrhrv1Yis3l3qtVt3ZxcuW153K1WsRGoYmytazd8im3ZcTSIte3TXyzMxEblp5g2zDCwaWtR6K3Xovud7icKuGOq3ef39FLJkm86hV2MxUqknKTvJ/yxdmWumnJmBLMj5Pli5KrVusPF+DqNP1Y93G78vCXHj6u8+Gl76XHRpRhFRilGMVZJaJJcEkXPCu9gAAAAAAAAAAAAAAAAACu87Zs397D0H2dY1Jr2uTjF9Or5/Xn8jk792qzixa7ygjRViU7xu30Wt+BtDVN8sbAVJKrVV5y9SPS/Ug5PKrg1X/ADT+/wDttTHN/wBEnqTb4nNyZJtO5T1rEeGNsgtZu+RTbsuLNIra9umvknURuWttvbNPCU3rebVtON+i+56HicSuGu58/v6KWTJN5VbtHHzrTc5PV/7LoizNttYjTUMMpZknJ8sXJVaqcaEX4Oo0/Vj8PV/LulxY5t3nwjvfS4KNKMIqMUoxikkloklwSLsRpXewAAAAAAAAAAAAAAAAABAM45p370KD7PCc0/W6xi+nV8zmcnlb92nj81vFh13sg8olOJTsbibwwluXtiKmlVqq836kHy72VeZza8euo72bY8U3n5O7TqNyuzz2LLOTP1XnuuWrEV1DYbL9rItPK1dupHG7TqPLbxG2jt7bsMLBpdqq1wX0X3O9w+LXDXqnz+/opZLzedQrPHYydWbnN3b+SXRFuZ20iNNZoCWZIyhLFSVWqnGhF+DqNco/D1fl4TYsXV3nwjvfXZb9GlGEVGKUYxSUYpWSS4JIuxGld7AAAAAAAAAAAAAAAAAAEGzbmPevRovs8JzXtfDHu7+ZyOXzer3KePWVzDg171kMnAoxKzMMUom8S1SPYex1C1WqryesIPl8Uity+bXBGo72b48U3n5OxKTbu+J5u97Xt1WncrkRERqHw0Ze4yk9FclrfLeYrEzMtZisd2ntvbUcLFxj2q0l/pPT8Dgxgr1372n9/wDH3UM2WbzqPCvMVXlUk5Td2/5odHe0TXaMiV5JyhLFSVWqmsPF96dRr2Y/D1fl4TYsXV3nwjvfXaFu0aUYxUYpRjFWSSsklwSReVnsAAAAAAAAAAAAAAAAAARPN+1pp+ghonG85Li/h7uJyPaXJtX/AA6+vn+S7xsUT70obOByKyttecSWJYdrZGy1G1Sory4wi+XxS+xX5XMjBHTX4vszTH1+fDqyd9WcG1ptO58rcRp8NWX2KvwMxWbTqPLE9mltvbMcNFxhZ1mtekEem4HBrgjrv8U/v9/moZss3nUeEDr1JSblJ3b4s6e9odMLQEpyXlGWKkqtVONCL8HUa9mPw9X8u6xhxdfefCLJfp7QtqlSUYqMUlGKsktEkuCRfVnsAAAAAAAAAAAAAAAAAAYMbiFTg5PktO98ka3t0xttSvVOkC2o96Sk+LvfzaZ5z2lPwz+rq4o1GnNqQKFbJJhvbPwCVpzWvsxfLvf2I+Ry/wAKOmvxfb+pXH1efDoNnHmZmdyshgEjMRMzqBpbZ2sqCcIWdVrV8ofuei4PCjDHXf4vspZcnV2jwhVWTbbbu27ts6W9oGKSNolhJsm5SeJkqtVNUIvwdRrkvh6stYMPX3nwiyX6e0eVrUqSjFRikoxSSS0SS4JI6ERpVewAAAAAAAAAAAAAAAAAAAjWY8beW4npHj/d+xS5GTc9K5gpqNo/PU4ntL/1xPzXccd2TD4ZLtPjyX6s42TP+HGo8/b+qaK7bJQmdpQwBmI2NLa20/RJwhrVa1fuf+x3eFxIxe/f4vsqZcnV2jwiVTXV6t8b8TpbQsMom8SwkmUMqPENVKqaop+DqNcl8PV+Xhb4+Dr7z4QZMnT2jytGlTUUoxSUYqySVkkuCSOnEaVHsAAAAAAAAAAAAAAAAAAANbaOLVKm5vlou9vgaZL9Fdt8dOq2kFq1G22+Ld35nLmdulEae6EdTne1O3HmfnH3S4vibB5ZaAAGptHH+jW7H+pzfueHxfQ7HE40Y/et5+yvkv1do8I3OP8A9OjEodMM4m8S1d/KmV3iGqlRNUU/Bza5Lu6sv8bjzk963j7oMuXp7R5WZTpqKUYpJJWSWiSXJHWiNKT0AAAAAAAAAAAAAAAAAAAACJZmx2/U3Fwhx/u5/IocnJu3THovcemq7n1cqnArxCeZZ1GxQ9rR/wCLP6x92+Gffezyi4AYcXiN1Wj63N+7+50OPiinvT5+yK9t9nEqQL9bIphrzgSxLV3Ms5bddqpUTVJPwc30Xd1Z0uJxZye9bx91bNl6e0eVh04KKSSSSVklwSXJHaiIiNQob29GQAAAAAAAAAAAAAAAAAAADT2rjPRU3Lnwj/c+H38iPLfortJjp1W0hUI31fE5kOi2KcCSIaTLJUjoQczjfj4px714Zx36bbYZSa6fP9jjf3J/qfT+qz/aPk8enty163H90TTvW25/Q/G36NaUL8Devs/J+cMTkhj/AAU3wS+f7E1eDl/OGk5KursjKs5SUqy3YLXdvrLu7kX+P7Nt1byeFbJyYiNV8ppCCSSSSSVkloklyR2oiIjUKEzt6MgAAAAAAAAAAAAAAAAAAAACKZgxXpKm6vVhp4y5v9Chnv1W1+S9gp013+bRpwI4hJMs/A2asNSZrMtohr1Jmky3iGOMbs18s+HZwGw5y1l2F38fl9yzj49p89la+eseO6Q4PZ8KfqrXq9X+xcpjrXwq2yWt5bRu0AAAAAAAAAAAAAAAAAAAAAAODnXbX4XCznH+pPsUv75Lj5K78gK4yztZwShWlePKcnqm3wk+a7yvlw796E+LLrtKZrQreFlhqTNZltENeczSZbxDfwGwqlTWXYj38X4L7ktOPa3eeyG+etfHdJMDsynS9VXfvPV/sXaYq08Kl8tr+W6SIwAAAAAAAAAAAAAAAAAAAAAAAAqPPW1PxOKcU/ysPeEejlfty+at5GWEE29tRJbseH1YZdPJGdHC2HxEuw3anUfGLb0hJ+70fIrZsW+9VjFk12la+D2PUqavsR6vj5Ir0wWt57JrZq1+bv4HZNOlqleXvS1fl0LdMNaeFa+W1m8SogAAAAAAAAAAAAAAAAAAAAAAAAAcPOG1vw+Hk4v8yfYh4vjLyV38gKO2ztBQW5Hi+L6syPeXP8Osdju3KP4ek+E60XdrrGno5edl3mGVvZW/w+wWCtKMPS1l/m1UpST+BcIeQYSwAAAAAAAAAAAAAAAAAAAAAAAAAAAACA5h2TicfX7H5dGHYjUnf/ulCPGTb8FZLUDq5eyHhMK1Pd9LW/6lXtNP4I8I+WveBKQAAAAAAAAAAAAAAAAAAAAAAAAAAAAAA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109570"/>
            <a:ext cx="1008522" cy="1008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889861"/>
            <a:ext cx="1008522" cy="1008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506" y="765764"/>
            <a:ext cx="1008522" cy="1008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11120" y="3091002"/>
            <a:ext cx="1008522" cy="1008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490" y="1843997"/>
            <a:ext cx="1008522" cy="1008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490" y="2929485"/>
            <a:ext cx="1008522" cy="1008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02598" y="1920826"/>
            <a:ext cx="1008522" cy="1008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87433" y="825514"/>
            <a:ext cx="1008522" cy="1008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732076"/>
            <a:ext cx="1008522" cy="1008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1560" y="4653136"/>
            <a:ext cx="15121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CC00CC"/>
                </a:solidFill>
              </a:rPr>
              <a:t>9</a:t>
            </a:r>
            <a:endParaRPr lang="ru-RU" sz="8000" dirty="0">
              <a:solidFill>
                <a:srgbClr val="CC00CC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31201" y="4653134"/>
            <a:ext cx="6120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CC00CC"/>
                </a:solidFill>
              </a:rPr>
              <a:t>-</a:t>
            </a:r>
            <a:endParaRPr lang="ru-RU" sz="8000" dirty="0">
              <a:solidFill>
                <a:srgbClr val="CC00CC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52111" y="4653133"/>
            <a:ext cx="116370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CC00CC"/>
                </a:solidFill>
              </a:rPr>
              <a:t>0</a:t>
            </a:r>
            <a:endParaRPr lang="ru-RU" sz="8000" dirty="0">
              <a:solidFill>
                <a:srgbClr val="CC00CC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08690" y="4667462"/>
            <a:ext cx="13279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CC00CC"/>
                </a:solidFill>
              </a:rPr>
              <a:t>9</a:t>
            </a:r>
            <a:endParaRPr lang="ru-RU" sz="8000" dirty="0">
              <a:solidFill>
                <a:srgbClr val="CC00CC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61520" y="4605906"/>
            <a:ext cx="87882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 smtClean="0">
                <a:solidFill>
                  <a:srgbClr val="CC00CC"/>
                </a:solidFill>
              </a:rPr>
              <a:t>=</a:t>
            </a:r>
            <a:endParaRPr lang="ru-RU" sz="8800" dirty="0">
              <a:solidFill>
                <a:srgbClr val="CC00CC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80342" y="4667462"/>
            <a:ext cx="36004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0" dirty="0" smtClean="0">
                <a:solidFill>
                  <a:srgbClr val="FF0000"/>
                </a:solidFill>
              </a:rPr>
              <a:t>а-0=а</a:t>
            </a:r>
            <a:endParaRPr lang="ru-RU" sz="10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589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923 -0.05758 C 0.12899 -0.25601 0.28993 -0.37141 0.44913 -0.3136 C 0.60764 -0.25555 0.70191 -0.0481 0.66146 0.14986 C 0.6217 0.34806 0.46146 0.46277 0.3026 0.40565 C 0.14392 0.34829 0.04861 0.14131 0.08923 -0.05758 Z " pathEditMode="relative" rAng="-4488669" ptsTypes="fffff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28" y="10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889" y="2132856"/>
            <a:ext cx="5283105" cy="1548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245994" y="2420888"/>
            <a:ext cx="2646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4-4=0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889" y="4149080"/>
            <a:ext cx="5275049" cy="134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5079" y="260648"/>
            <a:ext cx="5436604" cy="1733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588224" y="4149080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 ломаные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588224" y="4821168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 многоугольника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962889" y="5805264"/>
            <a:ext cx="3321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Сколько кругов?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588224" y="5805264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0 кругов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36227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529</TotalTime>
  <Words>286</Words>
  <Application>Microsoft Office PowerPoint</Application>
  <PresentationFormat>Экран (4:3)</PresentationFormat>
  <Paragraphs>84</Paragraphs>
  <Slides>14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Smart</dc:creator>
  <cp:lastModifiedBy>Musick</cp:lastModifiedBy>
  <cp:revision>53</cp:revision>
  <dcterms:created xsi:type="dcterms:W3CDTF">2014-03-26T17:36:32Z</dcterms:created>
  <dcterms:modified xsi:type="dcterms:W3CDTF">2014-04-23T07:11:44Z</dcterms:modified>
</cp:coreProperties>
</file>